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7" r:id="rId4"/>
    <p:sldId id="268" r:id="rId5"/>
    <p:sldId id="258" r:id="rId6"/>
    <p:sldId id="259" r:id="rId7"/>
    <p:sldId id="260" r:id="rId8"/>
    <p:sldId id="261" r:id="rId9"/>
    <p:sldId id="270" r:id="rId10"/>
    <p:sldId id="262" r:id="rId11"/>
    <p:sldId id="271" r:id="rId12"/>
    <p:sldId id="272" r:id="rId13"/>
    <p:sldId id="263" r:id="rId14"/>
    <p:sldId id="273" r:id="rId15"/>
    <p:sldId id="264" r:id="rId16"/>
    <p:sldId id="274" r:id="rId17"/>
    <p:sldId id="275" r:id="rId18"/>
    <p:sldId id="265" r:id="rId19"/>
    <p:sldId id="266" r:id="rId20"/>
    <p:sldId id="276" r:id="rId21"/>
    <p:sldId id="277" r:id="rId22"/>
    <p:sldId id="269"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1163F8-4E9F-4A4C-A119-68D7D049E077}" v="412" dt="2025-05-14T13:46:01.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ana Dhandapani" userId="e2f270529774c7dc" providerId="LiveId" clId="{F11163F8-4E9F-4A4C-A119-68D7D049E077}"/>
    <pc:docChg chg="undo custSel addSld delSld modSld sldOrd modMainMaster">
      <pc:chgData name="Sahana Dhandapani" userId="e2f270529774c7dc" providerId="LiveId" clId="{F11163F8-4E9F-4A4C-A119-68D7D049E077}" dt="2025-05-14T13:49:13.145" v="9927" actId="1076"/>
      <pc:docMkLst>
        <pc:docMk/>
      </pc:docMkLst>
      <pc:sldChg chg="addSp delSp modSp mod">
        <pc:chgData name="Sahana Dhandapani" userId="e2f270529774c7dc" providerId="LiveId" clId="{F11163F8-4E9F-4A4C-A119-68D7D049E077}" dt="2025-05-14T08:55:58.140" v="3982" actId="1076"/>
        <pc:sldMkLst>
          <pc:docMk/>
          <pc:sldMk cId="4018042344" sldId="256"/>
        </pc:sldMkLst>
        <pc:spChg chg="mod">
          <ac:chgData name="Sahana Dhandapani" userId="e2f270529774c7dc" providerId="LiveId" clId="{F11163F8-4E9F-4A4C-A119-68D7D049E077}" dt="2025-05-14T06:54:00.022" v="2393"/>
          <ac:spMkLst>
            <pc:docMk/>
            <pc:sldMk cId="4018042344" sldId="256"/>
            <ac:spMk id="2" creationId="{F350B2A3-FAA9-3EF9-19DD-F3C4F97A3556}"/>
          </ac:spMkLst>
        </pc:spChg>
        <pc:spChg chg="mod">
          <ac:chgData name="Sahana Dhandapani" userId="e2f270529774c7dc" providerId="LiveId" clId="{F11163F8-4E9F-4A4C-A119-68D7D049E077}" dt="2025-05-14T06:54:00.022" v="2393"/>
          <ac:spMkLst>
            <pc:docMk/>
            <pc:sldMk cId="4018042344" sldId="256"/>
            <ac:spMk id="3" creationId="{E5137B20-4383-4DDF-44F1-776137D404F5}"/>
          </ac:spMkLst>
        </pc:spChg>
        <pc:spChg chg="add mod">
          <ac:chgData name="Sahana Dhandapani" userId="e2f270529774c7dc" providerId="LiveId" clId="{F11163F8-4E9F-4A4C-A119-68D7D049E077}" dt="2025-05-14T08:55:58.140" v="3982" actId="1076"/>
          <ac:spMkLst>
            <pc:docMk/>
            <pc:sldMk cId="4018042344" sldId="256"/>
            <ac:spMk id="6" creationId="{BD1B0635-8AFD-8EF2-8253-FE8AF3422723}"/>
          </ac:spMkLst>
        </pc:spChg>
        <pc:spChg chg="add mod">
          <ac:chgData name="Sahana Dhandapani" userId="e2f270529774c7dc" providerId="LiveId" clId="{F11163F8-4E9F-4A4C-A119-68D7D049E077}" dt="2025-05-14T06:04:21.239" v="1571" actId="20577"/>
          <ac:spMkLst>
            <pc:docMk/>
            <pc:sldMk cId="4018042344" sldId="256"/>
            <ac:spMk id="8" creationId="{861CC400-9CCD-FF6D-0A08-2AE886DD6D0D}"/>
          </ac:spMkLst>
        </pc:spChg>
        <pc:picChg chg="add mod">
          <ac:chgData name="Sahana Dhandapani" userId="e2f270529774c7dc" providerId="LiveId" clId="{F11163F8-4E9F-4A4C-A119-68D7D049E077}" dt="2025-05-14T05:25:41.329" v="1110" actId="14100"/>
          <ac:picMkLst>
            <pc:docMk/>
            <pc:sldMk cId="4018042344" sldId="256"/>
            <ac:picMk id="5" creationId="{AE36A095-493D-E789-EF6F-B8D01A5BF16D}"/>
          </ac:picMkLst>
        </pc:picChg>
        <pc:picChg chg="del">
          <ac:chgData name="Sahana Dhandapani" userId="e2f270529774c7dc" providerId="LiveId" clId="{F11163F8-4E9F-4A4C-A119-68D7D049E077}" dt="2025-05-14T05:24:38.438" v="1107" actId="478"/>
          <ac:picMkLst>
            <pc:docMk/>
            <pc:sldMk cId="4018042344" sldId="256"/>
            <ac:picMk id="7" creationId="{6A64F5A2-AEA6-CCF4-BE22-E247F904EBE9}"/>
          </ac:picMkLst>
        </pc:picChg>
      </pc:sldChg>
      <pc:sldChg chg="modSp mod">
        <pc:chgData name="Sahana Dhandapani" userId="e2f270529774c7dc" providerId="LiveId" clId="{F11163F8-4E9F-4A4C-A119-68D7D049E077}" dt="2025-05-13T16:20:42.163" v="1098" actId="14100"/>
        <pc:sldMkLst>
          <pc:docMk/>
          <pc:sldMk cId="157274000" sldId="257"/>
        </pc:sldMkLst>
        <pc:spChg chg="mod">
          <ac:chgData name="Sahana Dhandapani" userId="e2f270529774c7dc" providerId="LiveId" clId="{F11163F8-4E9F-4A4C-A119-68D7D049E077}" dt="2025-05-13T16:20:42.163" v="1098" actId="14100"/>
          <ac:spMkLst>
            <pc:docMk/>
            <pc:sldMk cId="157274000" sldId="257"/>
            <ac:spMk id="4" creationId="{DC0914E0-07FD-67FA-6C7F-4E9DAB5CB58E}"/>
          </ac:spMkLst>
        </pc:spChg>
      </pc:sldChg>
      <pc:sldChg chg="modSp mod">
        <pc:chgData name="Sahana Dhandapani" userId="e2f270529774c7dc" providerId="LiveId" clId="{F11163F8-4E9F-4A4C-A119-68D7D049E077}" dt="2025-05-14T08:59:31.507" v="3993" actId="207"/>
        <pc:sldMkLst>
          <pc:docMk/>
          <pc:sldMk cId="2043390652" sldId="258"/>
        </pc:sldMkLst>
        <pc:spChg chg="mod">
          <ac:chgData name="Sahana Dhandapani" userId="e2f270529774c7dc" providerId="LiveId" clId="{F11163F8-4E9F-4A4C-A119-68D7D049E077}" dt="2025-05-14T08:59:31.507" v="3993" actId="207"/>
          <ac:spMkLst>
            <pc:docMk/>
            <pc:sldMk cId="2043390652" sldId="258"/>
            <ac:spMk id="2" creationId="{6E74E65F-F763-4693-7569-40B1BF59F358}"/>
          </ac:spMkLst>
        </pc:spChg>
        <pc:graphicFrameChg chg="mod">
          <ac:chgData name="Sahana Dhandapani" userId="e2f270529774c7dc" providerId="LiveId" clId="{F11163F8-4E9F-4A4C-A119-68D7D049E077}" dt="2025-05-14T08:33:07.636" v="3980" actId="208"/>
          <ac:graphicFrameMkLst>
            <pc:docMk/>
            <pc:sldMk cId="2043390652" sldId="258"/>
            <ac:graphicFrameMk id="6" creationId="{1225B3DC-544E-F17D-4972-80A2907B47CC}"/>
          </ac:graphicFrameMkLst>
        </pc:graphicFrameChg>
      </pc:sldChg>
      <pc:sldChg chg="addSp delSp modSp mod">
        <pc:chgData name="Sahana Dhandapani" userId="e2f270529774c7dc" providerId="LiveId" clId="{F11163F8-4E9F-4A4C-A119-68D7D049E077}" dt="2025-05-14T06:33:59.967" v="2262" actId="207"/>
        <pc:sldMkLst>
          <pc:docMk/>
          <pc:sldMk cId="1673146144" sldId="259"/>
        </pc:sldMkLst>
        <pc:spChg chg="mod">
          <ac:chgData name="Sahana Dhandapani" userId="e2f270529774c7dc" providerId="LiveId" clId="{F11163F8-4E9F-4A4C-A119-68D7D049E077}" dt="2025-05-14T06:33:59.967" v="2262" actId="207"/>
          <ac:spMkLst>
            <pc:docMk/>
            <pc:sldMk cId="1673146144" sldId="259"/>
            <ac:spMk id="3" creationId="{305E1229-0D34-4361-44F1-CDB9B8FA8CC1}"/>
          </ac:spMkLst>
        </pc:spChg>
        <pc:spChg chg="mod">
          <ac:chgData name="Sahana Dhandapani" userId="e2f270529774c7dc" providerId="LiveId" clId="{F11163F8-4E9F-4A4C-A119-68D7D049E077}" dt="2025-05-14T06:33:32.428" v="2257" actId="207"/>
          <ac:spMkLst>
            <pc:docMk/>
            <pc:sldMk cId="1673146144" sldId="259"/>
            <ac:spMk id="4" creationId="{BE692B05-EE62-3016-D910-2CC6A437184B}"/>
          </ac:spMkLst>
        </pc:spChg>
        <pc:graphicFrameChg chg="mod">
          <ac:chgData name="Sahana Dhandapani" userId="e2f270529774c7dc" providerId="LiveId" clId="{F11163F8-4E9F-4A4C-A119-68D7D049E077}" dt="2025-05-14T06:23:39.726" v="1630" actId="14100"/>
          <ac:graphicFrameMkLst>
            <pc:docMk/>
            <pc:sldMk cId="1673146144" sldId="259"/>
            <ac:graphicFrameMk id="9" creationId="{AAF11DDD-15CF-1860-7F9E-0A30F4C0EE52}"/>
          </ac:graphicFrameMkLst>
        </pc:graphicFrameChg>
        <pc:picChg chg="add del">
          <ac:chgData name="Sahana Dhandapani" userId="e2f270529774c7dc" providerId="LiveId" clId="{F11163F8-4E9F-4A4C-A119-68D7D049E077}" dt="2025-05-14T06:20:33.043" v="1587" actId="478"/>
          <ac:picMkLst>
            <pc:docMk/>
            <pc:sldMk cId="1673146144" sldId="259"/>
            <ac:picMk id="5" creationId="{86E402C3-7049-DF21-9E25-30A5589EBA46}"/>
          </ac:picMkLst>
        </pc:picChg>
      </pc:sldChg>
      <pc:sldChg chg="addSp delSp modSp mod">
        <pc:chgData name="Sahana Dhandapani" userId="e2f270529774c7dc" providerId="LiveId" clId="{F11163F8-4E9F-4A4C-A119-68D7D049E077}" dt="2025-05-14T10:10:20.980" v="4573" actId="207"/>
        <pc:sldMkLst>
          <pc:docMk/>
          <pc:sldMk cId="2494108974" sldId="261"/>
        </pc:sldMkLst>
        <pc:spChg chg="mod">
          <ac:chgData name="Sahana Dhandapani" userId="e2f270529774c7dc" providerId="LiveId" clId="{F11163F8-4E9F-4A4C-A119-68D7D049E077}" dt="2025-05-14T07:29:16.030" v="2935" actId="113"/>
          <ac:spMkLst>
            <pc:docMk/>
            <pc:sldMk cId="2494108974" sldId="261"/>
            <ac:spMk id="2" creationId="{806ADC10-7C20-9EEA-0D6F-50CA5966D5F4}"/>
          </ac:spMkLst>
        </pc:spChg>
        <pc:spChg chg="mod">
          <ac:chgData name="Sahana Dhandapani" userId="e2f270529774c7dc" providerId="LiveId" clId="{F11163F8-4E9F-4A4C-A119-68D7D049E077}" dt="2025-05-14T10:10:20.980" v="4573" actId="207"/>
          <ac:spMkLst>
            <pc:docMk/>
            <pc:sldMk cId="2494108974" sldId="261"/>
            <ac:spMk id="7" creationId="{62C7D4AC-D8D0-0099-BBEE-2092024D9CC9}"/>
          </ac:spMkLst>
        </pc:spChg>
        <pc:picChg chg="add del mod">
          <ac:chgData name="Sahana Dhandapani" userId="e2f270529774c7dc" providerId="LiveId" clId="{F11163F8-4E9F-4A4C-A119-68D7D049E077}" dt="2025-05-14T07:47:39.038" v="3376" actId="478"/>
          <ac:picMkLst>
            <pc:docMk/>
            <pc:sldMk cId="2494108974" sldId="261"/>
            <ac:picMk id="4" creationId="{4F922888-900F-CBA5-7169-C010ED8AE6EB}"/>
          </ac:picMkLst>
        </pc:picChg>
        <pc:picChg chg="add del mod">
          <ac:chgData name="Sahana Dhandapani" userId="e2f270529774c7dc" providerId="LiveId" clId="{F11163F8-4E9F-4A4C-A119-68D7D049E077}" dt="2025-05-14T07:49:44.753" v="3383" actId="478"/>
          <ac:picMkLst>
            <pc:docMk/>
            <pc:sldMk cId="2494108974" sldId="261"/>
            <ac:picMk id="6" creationId="{89B54CD9-86B0-1FEA-C5EC-FE9BEE0A0162}"/>
          </ac:picMkLst>
        </pc:picChg>
        <pc:picChg chg="add del mod">
          <ac:chgData name="Sahana Dhandapani" userId="e2f270529774c7dc" providerId="LiveId" clId="{F11163F8-4E9F-4A4C-A119-68D7D049E077}" dt="2025-05-14T07:50:11.945" v="3387" actId="478"/>
          <ac:picMkLst>
            <pc:docMk/>
            <pc:sldMk cId="2494108974" sldId="261"/>
            <ac:picMk id="9" creationId="{08301A46-6083-502A-83CF-0ACE04F05F78}"/>
          </ac:picMkLst>
        </pc:picChg>
        <pc:picChg chg="add mod">
          <ac:chgData name="Sahana Dhandapani" userId="e2f270529774c7dc" providerId="LiveId" clId="{F11163F8-4E9F-4A4C-A119-68D7D049E077}" dt="2025-05-14T07:55:39.719" v="3390" actId="1440"/>
          <ac:picMkLst>
            <pc:docMk/>
            <pc:sldMk cId="2494108974" sldId="261"/>
            <ac:picMk id="11" creationId="{A189CDA8-E3D3-6B03-3010-CE3C6977B61F}"/>
          </ac:picMkLst>
        </pc:picChg>
      </pc:sldChg>
      <pc:sldChg chg="addSp modSp mod ord">
        <pc:chgData name="Sahana Dhandapani" userId="e2f270529774c7dc" providerId="LiveId" clId="{F11163F8-4E9F-4A4C-A119-68D7D049E077}" dt="2025-05-14T07:56:48.566" v="3394" actId="207"/>
        <pc:sldMkLst>
          <pc:docMk/>
          <pc:sldMk cId="168690698" sldId="262"/>
        </pc:sldMkLst>
        <pc:spChg chg="add mod">
          <ac:chgData name="Sahana Dhandapani" userId="e2f270529774c7dc" providerId="LiveId" clId="{F11163F8-4E9F-4A4C-A119-68D7D049E077}" dt="2025-05-14T07:56:48.566" v="3394" actId="207"/>
          <ac:spMkLst>
            <pc:docMk/>
            <pc:sldMk cId="168690698" sldId="262"/>
            <ac:spMk id="2" creationId="{A389BFD9-A504-C283-148A-FB778294B0C6}"/>
          </ac:spMkLst>
        </pc:spChg>
        <pc:graphicFrameChg chg="mod">
          <ac:chgData name="Sahana Dhandapani" userId="e2f270529774c7dc" providerId="LiveId" clId="{F11163F8-4E9F-4A4C-A119-68D7D049E077}" dt="2025-05-13T16:19:08.138" v="1094" actId="14861"/>
          <ac:graphicFrameMkLst>
            <pc:docMk/>
            <pc:sldMk cId="168690698" sldId="262"/>
            <ac:graphicFrameMk id="3" creationId="{653BD556-F6AA-74DD-241C-2CB05CC22375}"/>
          </ac:graphicFrameMkLst>
        </pc:graphicFrameChg>
      </pc:sldChg>
      <pc:sldChg chg="addSp delSp modSp mod">
        <pc:chgData name="Sahana Dhandapani" userId="e2f270529774c7dc" providerId="LiveId" clId="{F11163F8-4E9F-4A4C-A119-68D7D049E077}" dt="2025-05-14T11:29:04.173" v="5863" actId="207"/>
        <pc:sldMkLst>
          <pc:docMk/>
          <pc:sldMk cId="4144549452" sldId="263"/>
        </pc:sldMkLst>
        <pc:spChg chg="mod">
          <ac:chgData name="Sahana Dhandapani" userId="e2f270529774c7dc" providerId="LiveId" clId="{F11163F8-4E9F-4A4C-A119-68D7D049E077}" dt="2025-05-14T11:29:04.173" v="5863" actId="207"/>
          <ac:spMkLst>
            <pc:docMk/>
            <pc:sldMk cId="4144549452" sldId="263"/>
            <ac:spMk id="7" creationId="{4B98A514-D2C3-3AB3-D648-7E84AFFCF567}"/>
          </ac:spMkLst>
        </pc:spChg>
        <pc:picChg chg="add del mod">
          <ac:chgData name="Sahana Dhandapani" userId="e2f270529774c7dc" providerId="LiveId" clId="{F11163F8-4E9F-4A4C-A119-68D7D049E077}" dt="2025-05-14T10:55:02.888" v="4906" actId="478"/>
          <ac:picMkLst>
            <pc:docMk/>
            <pc:sldMk cId="4144549452" sldId="263"/>
            <ac:picMk id="4" creationId="{F4E8189D-14E5-26C9-ECBF-41869B8C7278}"/>
          </ac:picMkLst>
        </pc:picChg>
      </pc:sldChg>
      <pc:sldChg chg="addSp delSp modSp mod">
        <pc:chgData name="Sahana Dhandapani" userId="e2f270529774c7dc" providerId="LiveId" clId="{F11163F8-4E9F-4A4C-A119-68D7D049E077}" dt="2025-05-14T11:33:35.692" v="6167"/>
        <pc:sldMkLst>
          <pc:docMk/>
          <pc:sldMk cId="908891435" sldId="264"/>
        </pc:sldMkLst>
        <pc:spChg chg="del mod">
          <ac:chgData name="Sahana Dhandapani" userId="e2f270529774c7dc" providerId="LiveId" clId="{F11163F8-4E9F-4A4C-A119-68D7D049E077}" dt="2025-05-14T11:17:19.471" v="5552" actId="478"/>
          <ac:spMkLst>
            <pc:docMk/>
            <pc:sldMk cId="908891435" sldId="264"/>
            <ac:spMk id="2" creationId="{3DA52A8E-296F-4119-36E9-DC6F2081A8CE}"/>
          </ac:spMkLst>
        </pc:spChg>
        <pc:spChg chg="add mod">
          <ac:chgData name="Sahana Dhandapani" userId="e2f270529774c7dc" providerId="LiveId" clId="{F11163F8-4E9F-4A4C-A119-68D7D049E077}" dt="2025-05-14T11:26:36.195" v="5727" actId="1076"/>
          <ac:spMkLst>
            <pc:docMk/>
            <pc:sldMk cId="908891435" sldId="264"/>
            <ac:spMk id="3" creationId="{DB3CD488-CBE5-1B6E-A493-9D03615B6CCA}"/>
          </ac:spMkLst>
        </pc:spChg>
        <pc:spChg chg="add del mod">
          <ac:chgData name="Sahana Dhandapani" userId="e2f270529774c7dc" providerId="LiveId" clId="{F11163F8-4E9F-4A4C-A119-68D7D049E077}" dt="2025-05-14T11:24:02.576" v="5605" actId="478"/>
          <ac:spMkLst>
            <pc:docMk/>
            <pc:sldMk cId="908891435" sldId="264"/>
            <ac:spMk id="4" creationId="{E675C5A8-A29B-01E0-E715-A18EC1094BE6}"/>
          </ac:spMkLst>
        </pc:spChg>
        <pc:spChg chg="add del mod">
          <ac:chgData name="Sahana Dhandapani" userId="e2f270529774c7dc" providerId="LiveId" clId="{F11163F8-4E9F-4A4C-A119-68D7D049E077}" dt="2025-05-14T11:24:24.369" v="5611"/>
          <ac:spMkLst>
            <pc:docMk/>
            <pc:sldMk cId="908891435" sldId="264"/>
            <ac:spMk id="5" creationId="{19B64130-3697-14C8-A2BC-27E53532E291}"/>
          </ac:spMkLst>
        </pc:spChg>
        <pc:spChg chg="add mod">
          <ac:chgData name="Sahana Dhandapani" userId="e2f270529774c7dc" providerId="LiveId" clId="{F11163F8-4E9F-4A4C-A119-68D7D049E077}" dt="2025-05-14T11:33:35.692" v="6167"/>
          <ac:spMkLst>
            <pc:docMk/>
            <pc:sldMk cId="908891435" sldId="264"/>
            <ac:spMk id="7" creationId="{B37F4F1F-BF3D-0558-31D2-12ED254C000B}"/>
          </ac:spMkLst>
        </pc:spChg>
        <pc:graphicFrameChg chg="mod modGraphic">
          <ac:chgData name="Sahana Dhandapani" userId="e2f270529774c7dc" providerId="LiveId" clId="{F11163F8-4E9F-4A4C-A119-68D7D049E077}" dt="2025-05-14T11:23:40.196" v="5601" actId="14100"/>
          <ac:graphicFrameMkLst>
            <pc:docMk/>
            <pc:sldMk cId="908891435" sldId="264"/>
            <ac:graphicFrameMk id="6" creationId="{FC2398A5-AC4B-7432-0BAB-E215C5C2ADE5}"/>
          </ac:graphicFrameMkLst>
        </pc:graphicFrameChg>
      </pc:sldChg>
      <pc:sldChg chg="addSp delSp modSp mod">
        <pc:chgData name="Sahana Dhandapani" userId="e2f270529774c7dc" providerId="LiveId" clId="{F11163F8-4E9F-4A4C-A119-68D7D049E077}" dt="2025-05-14T12:45:31.923" v="8990" actId="478"/>
        <pc:sldMkLst>
          <pc:docMk/>
          <pc:sldMk cId="1828581130" sldId="265"/>
        </pc:sldMkLst>
        <pc:spChg chg="mod">
          <ac:chgData name="Sahana Dhandapani" userId="e2f270529774c7dc" providerId="LiveId" clId="{F11163F8-4E9F-4A4C-A119-68D7D049E077}" dt="2025-05-14T12:44:28.325" v="8980" actId="20577"/>
          <ac:spMkLst>
            <pc:docMk/>
            <pc:sldMk cId="1828581130" sldId="265"/>
            <ac:spMk id="2" creationId="{502CC6ED-B715-2184-0C80-C30360DF2BCD}"/>
          </ac:spMkLst>
        </pc:spChg>
        <pc:spChg chg="add mod">
          <ac:chgData name="Sahana Dhandapani" userId="e2f270529774c7dc" providerId="LiveId" clId="{F11163F8-4E9F-4A4C-A119-68D7D049E077}" dt="2025-05-14T12:45:00.878" v="8985" actId="1076"/>
          <ac:spMkLst>
            <pc:docMk/>
            <pc:sldMk cId="1828581130" sldId="265"/>
            <ac:spMk id="3" creationId="{6B14E6DE-22F2-2426-CD56-7DA28890F601}"/>
          </ac:spMkLst>
        </pc:spChg>
        <pc:picChg chg="mod">
          <ac:chgData name="Sahana Dhandapani" userId="e2f270529774c7dc" providerId="LiveId" clId="{F11163F8-4E9F-4A4C-A119-68D7D049E077}" dt="2025-05-14T12:44:05.652" v="8972" actId="1440"/>
          <ac:picMkLst>
            <pc:docMk/>
            <pc:sldMk cId="1828581130" sldId="265"/>
            <ac:picMk id="6" creationId="{B4884C97-FF77-5146-A780-1CC33E81291E}"/>
          </ac:picMkLst>
        </pc:picChg>
        <pc:picChg chg="mod">
          <ac:chgData name="Sahana Dhandapani" userId="e2f270529774c7dc" providerId="LiveId" clId="{F11163F8-4E9F-4A4C-A119-68D7D049E077}" dt="2025-05-14T12:45:10.343" v="8987" actId="1076"/>
          <ac:picMkLst>
            <pc:docMk/>
            <pc:sldMk cId="1828581130" sldId="265"/>
            <ac:picMk id="8" creationId="{6E99D76E-B8AE-4A2B-D8E0-F497314B1469}"/>
          </ac:picMkLst>
        </pc:picChg>
        <pc:cxnChg chg="add del mod">
          <ac:chgData name="Sahana Dhandapani" userId="e2f270529774c7dc" providerId="LiveId" clId="{F11163F8-4E9F-4A4C-A119-68D7D049E077}" dt="2025-05-14T12:45:31.923" v="8990" actId="478"/>
          <ac:cxnSpMkLst>
            <pc:docMk/>
            <pc:sldMk cId="1828581130" sldId="265"/>
            <ac:cxnSpMk id="5" creationId="{3FA1AB79-D5FD-CD88-07D0-611389E34A91}"/>
          </ac:cxnSpMkLst>
        </pc:cxnChg>
      </pc:sldChg>
      <pc:sldChg chg="addSp modSp mod">
        <pc:chgData name="Sahana Dhandapani" userId="e2f270529774c7dc" providerId="LiveId" clId="{F11163F8-4E9F-4A4C-A119-68D7D049E077}" dt="2025-05-14T12:31:47.035" v="8536" actId="1076"/>
        <pc:sldMkLst>
          <pc:docMk/>
          <pc:sldMk cId="2618197223" sldId="266"/>
        </pc:sldMkLst>
        <pc:spChg chg="mod">
          <ac:chgData name="Sahana Dhandapani" userId="e2f270529774c7dc" providerId="LiveId" clId="{F11163F8-4E9F-4A4C-A119-68D7D049E077}" dt="2025-05-14T12:28:49.650" v="8518"/>
          <ac:spMkLst>
            <pc:docMk/>
            <pc:sldMk cId="2618197223" sldId="266"/>
            <ac:spMk id="3" creationId="{3330595D-1971-9E62-4EFC-7639F2765AB6}"/>
          </ac:spMkLst>
        </pc:spChg>
        <pc:picChg chg="add mod">
          <ac:chgData name="Sahana Dhandapani" userId="e2f270529774c7dc" providerId="LiveId" clId="{F11163F8-4E9F-4A4C-A119-68D7D049E077}" dt="2025-05-14T12:31:47.035" v="8536" actId="1076"/>
          <ac:picMkLst>
            <pc:docMk/>
            <pc:sldMk cId="2618197223" sldId="266"/>
            <ac:picMk id="5" creationId="{402CF665-3EDE-A721-3CAC-D5C0F29ADB11}"/>
          </ac:picMkLst>
        </pc:picChg>
      </pc:sldChg>
      <pc:sldChg chg="addSp delSp modSp add mod">
        <pc:chgData name="Sahana Dhandapani" userId="e2f270529774c7dc" providerId="LiveId" clId="{F11163F8-4E9F-4A4C-A119-68D7D049E077}" dt="2025-05-14T08:58:39.869" v="3991" actId="1076"/>
        <pc:sldMkLst>
          <pc:docMk/>
          <pc:sldMk cId="916046683" sldId="267"/>
        </pc:sldMkLst>
        <pc:spChg chg="del mod">
          <ac:chgData name="Sahana Dhandapani" userId="e2f270529774c7dc" providerId="LiveId" clId="{F11163F8-4E9F-4A4C-A119-68D7D049E077}" dt="2025-05-13T15:21:54.047" v="39" actId="478"/>
          <ac:spMkLst>
            <pc:docMk/>
            <pc:sldMk cId="916046683" sldId="267"/>
            <ac:spMk id="2" creationId="{4D2164D4-41DA-60FA-BD70-9C03B96E74B8}"/>
          </ac:spMkLst>
        </pc:spChg>
        <pc:spChg chg="del mod">
          <ac:chgData name="Sahana Dhandapani" userId="e2f270529774c7dc" providerId="LiveId" clId="{F11163F8-4E9F-4A4C-A119-68D7D049E077}" dt="2025-05-13T15:33:14.178" v="698" actId="12084"/>
          <ac:spMkLst>
            <pc:docMk/>
            <pc:sldMk cId="916046683" sldId="267"/>
            <ac:spMk id="4" creationId="{7A269C2C-AEC2-4FFC-18AB-92E7A6A6A685}"/>
          </ac:spMkLst>
        </pc:spChg>
        <pc:spChg chg="add mod">
          <ac:chgData name="Sahana Dhandapani" userId="e2f270529774c7dc" providerId="LiveId" clId="{F11163F8-4E9F-4A4C-A119-68D7D049E077}" dt="2025-05-14T08:58:39.869" v="3991" actId="1076"/>
          <ac:spMkLst>
            <pc:docMk/>
            <pc:sldMk cId="916046683" sldId="267"/>
            <ac:spMk id="5" creationId="{1DAD319B-C418-C116-B895-784781EFA112}"/>
          </ac:spMkLst>
        </pc:spChg>
        <pc:graphicFrameChg chg="add del mod">
          <ac:chgData name="Sahana Dhandapani" userId="e2f270529774c7dc" providerId="LiveId" clId="{F11163F8-4E9F-4A4C-A119-68D7D049E077}" dt="2025-05-13T15:33:56.220" v="700" actId="11529"/>
          <ac:graphicFrameMkLst>
            <pc:docMk/>
            <pc:sldMk cId="916046683" sldId="267"/>
            <ac:graphicFrameMk id="3" creationId="{54027E9C-1E3F-D0D8-4446-0562A2D3634E}"/>
          </ac:graphicFrameMkLst>
        </pc:graphicFrameChg>
      </pc:sldChg>
      <pc:sldChg chg="addSp delSp modSp add mod">
        <pc:chgData name="Sahana Dhandapani" userId="e2f270529774c7dc" providerId="LiveId" clId="{F11163F8-4E9F-4A4C-A119-68D7D049E077}" dt="2025-05-14T08:59:11.012" v="3992" actId="207"/>
        <pc:sldMkLst>
          <pc:docMk/>
          <pc:sldMk cId="1000318149" sldId="268"/>
        </pc:sldMkLst>
        <pc:spChg chg="add del mod">
          <ac:chgData name="Sahana Dhandapani" userId="e2f270529774c7dc" providerId="LiveId" clId="{F11163F8-4E9F-4A4C-A119-68D7D049E077}" dt="2025-05-13T15:41:40.286" v="735"/>
          <ac:spMkLst>
            <pc:docMk/>
            <pc:sldMk cId="1000318149" sldId="268"/>
            <ac:spMk id="2" creationId="{D190264D-9C77-F824-F52C-DEEF0BF331BD}"/>
          </ac:spMkLst>
        </pc:spChg>
        <pc:spChg chg="mod">
          <ac:chgData name="Sahana Dhandapani" userId="e2f270529774c7dc" providerId="LiveId" clId="{F11163F8-4E9F-4A4C-A119-68D7D049E077}" dt="2025-05-13T15:37:50.494" v="724" actId="20577"/>
          <ac:spMkLst>
            <pc:docMk/>
            <pc:sldMk cId="1000318149" sldId="268"/>
            <ac:spMk id="5" creationId="{20761687-C9BE-23A4-B093-40CE05270C13}"/>
          </ac:spMkLst>
        </pc:spChg>
        <pc:spChg chg="add del">
          <ac:chgData name="Sahana Dhandapani" userId="e2f270529774c7dc" providerId="LiveId" clId="{F11163F8-4E9F-4A4C-A119-68D7D049E077}" dt="2025-05-14T05:51:22.431" v="1425" actId="478"/>
          <ac:spMkLst>
            <pc:docMk/>
            <pc:sldMk cId="1000318149" sldId="268"/>
            <ac:spMk id="6" creationId="{BF24D72E-E569-73D4-241C-5FD9893794D0}"/>
          </ac:spMkLst>
        </pc:spChg>
        <pc:spChg chg="add del mod">
          <ac:chgData name="Sahana Dhandapani" userId="e2f270529774c7dc" providerId="LiveId" clId="{F11163F8-4E9F-4A4C-A119-68D7D049E077}" dt="2025-05-13T15:48:28.618" v="937" actId="12084"/>
          <ac:spMkLst>
            <pc:docMk/>
            <pc:sldMk cId="1000318149" sldId="268"/>
            <ac:spMk id="7" creationId="{0BB3BD43-F8B9-C34C-A3B4-5FEEF1C51C2D}"/>
          </ac:spMkLst>
        </pc:spChg>
        <pc:spChg chg="add del mod">
          <ac:chgData name="Sahana Dhandapani" userId="e2f270529774c7dc" providerId="LiveId" clId="{F11163F8-4E9F-4A4C-A119-68D7D049E077}" dt="2025-05-13T15:51:39.835" v="950" actId="12084"/>
          <ac:spMkLst>
            <pc:docMk/>
            <pc:sldMk cId="1000318149" sldId="268"/>
            <ac:spMk id="9" creationId="{4931D5EC-2A37-CBFC-C338-4B89DF0C38D7}"/>
          </ac:spMkLst>
        </pc:spChg>
        <pc:spChg chg="add mod">
          <ac:chgData name="Sahana Dhandapani" userId="e2f270529774c7dc" providerId="LiveId" clId="{F11163F8-4E9F-4A4C-A119-68D7D049E077}" dt="2025-05-14T08:59:11.012" v="3992" actId="207"/>
          <ac:spMkLst>
            <pc:docMk/>
            <pc:sldMk cId="1000318149" sldId="268"/>
            <ac:spMk id="11" creationId="{0A6FB341-AD58-1790-3F72-9B43DA23AC56}"/>
          </ac:spMkLst>
        </pc:spChg>
        <pc:graphicFrameChg chg="add del mod modGraphic">
          <ac:chgData name="Sahana Dhandapani" userId="e2f270529774c7dc" providerId="LiveId" clId="{F11163F8-4E9F-4A4C-A119-68D7D049E077}" dt="2025-05-13T15:41:40.284" v="733" actId="478"/>
          <ac:graphicFrameMkLst>
            <pc:docMk/>
            <pc:sldMk cId="1000318149" sldId="268"/>
            <ac:graphicFrameMk id="3" creationId="{9F48ED99-2A67-A12D-96D5-B5CB335F706D}"/>
          </ac:graphicFrameMkLst>
        </pc:graphicFrameChg>
        <pc:graphicFrameChg chg="add del modGraphic">
          <ac:chgData name="Sahana Dhandapani" userId="e2f270529774c7dc" providerId="LiveId" clId="{F11163F8-4E9F-4A4C-A119-68D7D049E077}" dt="2025-05-13T15:42:05.765" v="737" actId="478"/>
          <ac:graphicFrameMkLst>
            <pc:docMk/>
            <pc:sldMk cId="1000318149" sldId="268"/>
            <ac:graphicFrameMk id="4" creationId="{C64560BD-09B5-FA09-ECA1-577700EE7175}"/>
          </ac:graphicFrameMkLst>
        </pc:graphicFrameChg>
        <pc:graphicFrameChg chg="add mod">
          <ac:chgData name="Sahana Dhandapani" userId="e2f270529774c7dc" providerId="LiveId" clId="{F11163F8-4E9F-4A4C-A119-68D7D049E077}" dt="2025-05-14T05:50:37.029" v="1422" actId="478"/>
          <ac:graphicFrameMkLst>
            <pc:docMk/>
            <pc:sldMk cId="1000318149" sldId="268"/>
            <ac:graphicFrameMk id="4" creationId="{F886B5EA-24DB-C569-2793-B6466F093654}"/>
          </ac:graphicFrameMkLst>
        </pc:graphicFrameChg>
        <pc:graphicFrameChg chg="add del mod modGraphic">
          <ac:chgData name="Sahana Dhandapani" userId="e2f270529774c7dc" providerId="LiveId" clId="{F11163F8-4E9F-4A4C-A119-68D7D049E077}" dt="2025-05-13T15:46:05.301" v="760" actId="478"/>
          <ac:graphicFrameMkLst>
            <pc:docMk/>
            <pc:sldMk cId="1000318149" sldId="268"/>
            <ac:graphicFrameMk id="6" creationId="{918CA5E3-6F26-31EF-03C5-5F5CDC6A3B63}"/>
          </ac:graphicFrameMkLst>
        </pc:graphicFrameChg>
        <pc:graphicFrameChg chg="add del mod">
          <ac:chgData name="Sahana Dhandapani" userId="e2f270529774c7dc" providerId="LiveId" clId="{F11163F8-4E9F-4A4C-A119-68D7D049E077}" dt="2025-05-13T15:50:36.851" v="949" actId="11529"/>
          <ac:graphicFrameMkLst>
            <pc:docMk/>
            <pc:sldMk cId="1000318149" sldId="268"/>
            <ac:graphicFrameMk id="8" creationId="{9F9299B0-0337-10A1-5BED-2C971705D67E}"/>
          </ac:graphicFrameMkLst>
        </pc:graphicFrameChg>
        <pc:graphicFrameChg chg="add mod modGraphic">
          <ac:chgData name="Sahana Dhandapani" userId="e2f270529774c7dc" providerId="LiveId" clId="{F11163F8-4E9F-4A4C-A119-68D7D049E077}" dt="2025-05-14T05:58:13.526" v="1448" actId="14100"/>
          <ac:graphicFrameMkLst>
            <pc:docMk/>
            <pc:sldMk cId="1000318149" sldId="268"/>
            <ac:graphicFrameMk id="10" creationId="{E25CF10C-ED37-81BC-DB03-C7B0308F5AD7}"/>
          </ac:graphicFrameMkLst>
        </pc:graphicFrameChg>
        <pc:picChg chg="add del mod">
          <ac:chgData name="Sahana Dhandapani" userId="e2f270529774c7dc" providerId="LiveId" clId="{F11163F8-4E9F-4A4C-A119-68D7D049E077}" dt="2025-05-14T05:58:45.571" v="1455" actId="14100"/>
          <ac:picMkLst>
            <pc:docMk/>
            <pc:sldMk cId="1000318149" sldId="268"/>
            <ac:picMk id="3" creationId="{8F965083-9B8E-457E-09D4-CB347FB14CC8}"/>
          </ac:picMkLst>
        </pc:picChg>
      </pc:sldChg>
      <pc:sldChg chg="addSp delSp modSp add mod ord">
        <pc:chgData name="Sahana Dhandapani" userId="e2f270529774c7dc" providerId="LiveId" clId="{F11163F8-4E9F-4A4C-A119-68D7D049E077}" dt="2025-05-14T07:22:19.458" v="2898"/>
        <pc:sldMkLst>
          <pc:docMk/>
          <pc:sldMk cId="1068437259" sldId="269"/>
        </pc:sldMkLst>
        <pc:spChg chg="add del mod">
          <ac:chgData name="Sahana Dhandapani" userId="e2f270529774c7dc" providerId="LiveId" clId="{F11163F8-4E9F-4A4C-A119-68D7D049E077}" dt="2025-05-14T06:40:01.627" v="2366" actId="1076"/>
          <ac:spMkLst>
            <pc:docMk/>
            <pc:sldMk cId="1068437259" sldId="269"/>
            <ac:spMk id="2" creationId="{296EAAB2-2F99-568B-24DC-0A76A8C0FB21}"/>
          </ac:spMkLst>
        </pc:spChg>
        <pc:spChg chg="add mod">
          <ac:chgData name="Sahana Dhandapani" userId="e2f270529774c7dc" providerId="LiveId" clId="{F11163F8-4E9F-4A4C-A119-68D7D049E077}" dt="2025-05-14T06:58:48.168" v="2541" actId="1076"/>
          <ac:spMkLst>
            <pc:docMk/>
            <pc:sldMk cId="1068437259" sldId="269"/>
            <ac:spMk id="11" creationId="{7E182597-02AA-CC8B-C26F-ECA40A2744F6}"/>
          </ac:spMkLst>
        </pc:spChg>
        <pc:spChg chg="add mod">
          <ac:chgData name="Sahana Dhandapani" userId="e2f270529774c7dc" providerId="LiveId" clId="{F11163F8-4E9F-4A4C-A119-68D7D049E077}" dt="2025-05-14T07:09:28.655" v="2835" actId="207"/>
          <ac:spMkLst>
            <pc:docMk/>
            <pc:sldMk cId="1068437259" sldId="269"/>
            <ac:spMk id="12" creationId="{DD0E665E-A927-8BA9-1A28-7EB10EFB4C29}"/>
          </ac:spMkLst>
        </pc:spChg>
        <pc:spChg chg="add mod">
          <ac:chgData name="Sahana Dhandapani" userId="e2f270529774c7dc" providerId="LiveId" clId="{F11163F8-4E9F-4A4C-A119-68D7D049E077}" dt="2025-05-14T07:05:01.142" v="2782"/>
          <ac:spMkLst>
            <pc:docMk/>
            <pc:sldMk cId="1068437259" sldId="269"/>
            <ac:spMk id="13" creationId="{E31E4972-8F8B-0EED-D52C-C4101BDCAA16}"/>
          </ac:spMkLst>
        </pc:spChg>
        <pc:spChg chg="add del">
          <ac:chgData name="Sahana Dhandapani" userId="e2f270529774c7dc" providerId="LiveId" clId="{F11163F8-4E9F-4A4C-A119-68D7D049E077}" dt="2025-05-14T07:05:10.781" v="2784" actId="478"/>
          <ac:spMkLst>
            <pc:docMk/>
            <pc:sldMk cId="1068437259" sldId="269"/>
            <ac:spMk id="14" creationId="{D614D84F-4FDB-34C8-5B27-25C29B7313A0}"/>
          </ac:spMkLst>
        </pc:spChg>
        <pc:spChg chg="add mod">
          <ac:chgData name="Sahana Dhandapani" userId="e2f270529774c7dc" providerId="LiveId" clId="{F11163F8-4E9F-4A4C-A119-68D7D049E077}" dt="2025-05-14T07:07:26.068" v="2830"/>
          <ac:spMkLst>
            <pc:docMk/>
            <pc:sldMk cId="1068437259" sldId="269"/>
            <ac:spMk id="17" creationId="{B7F3923B-477A-E0E0-5FFE-0CD03F49A7CF}"/>
          </ac:spMkLst>
        </pc:spChg>
        <pc:spChg chg="add mod">
          <ac:chgData name="Sahana Dhandapani" userId="e2f270529774c7dc" providerId="LiveId" clId="{F11163F8-4E9F-4A4C-A119-68D7D049E077}" dt="2025-05-14T07:10:50.256" v="2887" actId="313"/>
          <ac:spMkLst>
            <pc:docMk/>
            <pc:sldMk cId="1068437259" sldId="269"/>
            <ac:spMk id="19" creationId="{1C025435-2948-7527-73E3-C186445A9414}"/>
          </ac:spMkLst>
        </pc:spChg>
        <pc:graphicFrameChg chg="del mod">
          <ac:chgData name="Sahana Dhandapani" userId="e2f270529774c7dc" providerId="LiveId" clId="{F11163F8-4E9F-4A4C-A119-68D7D049E077}" dt="2025-05-14T06:38:33.283" v="2276" actId="478"/>
          <ac:graphicFrameMkLst>
            <pc:docMk/>
            <pc:sldMk cId="1068437259" sldId="269"/>
            <ac:graphicFrameMk id="6" creationId="{81FA2AA0-9C4B-81B3-602E-21A417A17F4A}"/>
          </ac:graphicFrameMkLst>
        </pc:graphicFrameChg>
        <pc:graphicFrameChg chg="add mod">
          <ac:chgData name="Sahana Dhandapani" userId="e2f270529774c7dc" providerId="LiveId" clId="{F11163F8-4E9F-4A4C-A119-68D7D049E077}" dt="2025-05-14T06:54:32.452" v="2395" actId="478"/>
          <ac:graphicFrameMkLst>
            <pc:docMk/>
            <pc:sldMk cId="1068437259" sldId="269"/>
            <ac:graphicFrameMk id="10" creationId="{22EC53E4-C9D4-11EC-CBDC-4E4BE0EE39CF}"/>
          </ac:graphicFrameMkLst>
        </pc:graphicFrameChg>
        <pc:picChg chg="add mod">
          <ac:chgData name="Sahana Dhandapani" userId="e2f270529774c7dc" providerId="LiveId" clId="{F11163F8-4E9F-4A4C-A119-68D7D049E077}" dt="2025-05-14T06:54:57.980" v="2402" actId="1076"/>
          <ac:picMkLst>
            <pc:docMk/>
            <pc:sldMk cId="1068437259" sldId="269"/>
            <ac:picMk id="4" creationId="{86838F5F-2E47-4549-8EA0-D4B8EF22C2E0}"/>
          </ac:picMkLst>
        </pc:picChg>
        <pc:picChg chg="add del mod">
          <ac:chgData name="Sahana Dhandapani" userId="e2f270529774c7dc" providerId="LiveId" clId="{F11163F8-4E9F-4A4C-A119-68D7D049E077}" dt="2025-05-14T06:54:40.152" v="2397" actId="478"/>
          <ac:picMkLst>
            <pc:docMk/>
            <pc:sldMk cId="1068437259" sldId="269"/>
            <ac:picMk id="7" creationId="{B7EBD7B5-0204-1217-4AEA-B9881468EECA}"/>
          </ac:picMkLst>
        </pc:picChg>
        <pc:picChg chg="add del mod">
          <ac:chgData name="Sahana Dhandapani" userId="e2f270529774c7dc" providerId="LiveId" clId="{F11163F8-4E9F-4A4C-A119-68D7D049E077}" dt="2025-05-14T06:54:53.259" v="2401" actId="1076"/>
          <ac:picMkLst>
            <pc:docMk/>
            <pc:sldMk cId="1068437259" sldId="269"/>
            <ac:picMk id="9" creationId="{57DF7B2E-6018-49B4-9257-8C06263F6BAA}"/>
          </ac:picMkLst>
        </pc:picChg>
        <pc:picChg chg="add mod">
          <ac:chgData name="Sahana Dhandapani" userId="e2f270529774c7dc" providerId="LiveId" clId="{F11163F8-4E9F-4A4C-A119-68D7D049E077}" dt="2025-05-14T07:11:52.841" v="2891" actId="1076"/>
          <ac:picMkLst>
            <pc:docMk/>
            <pc:sldMk cId="1068437259" sldId="269"/>
            <ac:picMk id="21" creationId="{5E7D3D03-663D-7081-8734-82695688EFAE}"/>
          </ac:picMkLst>
        </pc:picChg>
        <pc:picChg chg="add mod">
          <ac:chgData name="Sahana Dhandapani" userId="e2f270529774c7dc" providerId="LiveId" clId="{F11163F8-4E9F-4A4C-A119-68D7D049E077}" dt="2025-05-14T07:13:31.071" v="2896" actId="1076"/>
          <ac:picMkLst>
            <pc:docMk/>
            <pc:sldMk cId="1068437259" sldId="269"/>
            <ac:picMk id="23" creationId="{8FE7B08F-E5A1-3301-223F-D2A3642B1288}"/>
          </ac:picMkLst>
        </pc:picChg>
        <pc:cxnChg chg="add mod">
          <ac:chgData name="Sahana Dhandapani" userId="e2f270529774c7dc" providerId="LiveId" clId="{F11163F8-4E9F-4A4C-A119-68D7D049E077}" dt="2025-05-14T07:06:11.557" v="2786" actId="208"/>
          <ac:cxnSpMkLst>
            <pc:docMk/>
            <pc:sldMk cId="1068437259" sldId="269"/>
            <ac:cxnSpMk id="16" creationId="{7108278D-3226-6917-A753-924A704BBC0C}"/>
          </ac:cxnSpMkLst>
        </pc:cxnChg>
        <pc:cxnChg chg="add mod">
          <ac:chgData name="Sahana Dhandapani" userId="e2f270529774c7dc" providerId="LiveId" clId="{F11163F8-4E9F-4A4C-A119-68D7D049E077}" dt="2025-05-14T07:09:41.359" v="2838" actId="1076"/>
          <ac:cxnSpMkLst>
            <pc:docMk/>
            <pc:sldMk cId="1068437259" sldId="269"/>
            <ac:cxnSpMk id="18" creationId="{DA849E34-DE7A-B927-AADC-B0FB6D6D513A}"/>
          </ac:cxnSpMkLst>
        </pc:cxnChg>
      </pc:sldChg>
      <pc:sldChg chg="addSp delSp modSp add mod">
        <pc:chgData name="Sahana Dhandapani" userId="e2f270529774c7dc" providerId="LiveId" clId="{F11163F8-4E9F-4A4C-A119-68D7D049E077}" dt="2025-05-14T09:04:54.519" v="3995" actId="255"/>
        <pc:sldMkLst>
          <pc:docMk/>
          <pc:sldMk cId="748431919" sldId="270"/>
        </pc:sldMkLst>
        <pc:spChg chg="mod">
          <ac:chgData name="Sahana Dhandapani" userId="e2f270529774c7dc" providerId="LiveId" clId="{F11163F8-4E9F-4A4C-A119-68D7D049E077}" dt="2025-05-14T09:04:54.519" v="3995" actId="255"/>
          <ac:spMkLst>
            <pc:docMk/>
            <pc:sldMk cId="748431919" sldId="270"/>
            <ac:spMk id="2" creationId="{D3AA6C8C-F1AD-CA90-BCB0-BF8A0EC7B183}"/>
          </ac:spMkLst>
        </pc:spChg>
        <pc:spChg chg="add del mod">
          <ac:chgData name="Sahana Dhandapani" userId="e2f270529774c7dc" providerId="LiveId" clId="{F11163F8-4E9F-4A4C-A119-68D7D049E077}" dt="2025-05-14T08:07:50.095" v="3735" actId="12084"/>
          <ac:spMkLst>
            <pc:docMk/>
            <pc:sldMk cId="748431919" sldId="270"/>
            <ac:spMk id="3" creationId="{3646058E-1BA8-7D35-C926-A1D0935CB00C}"/>
          </ac:spMkLst>
        </pc:spChg>
        <pc:spChg chg="add del mod">
          <ac:chgData name="Sahana Dhandapani" userId="e2f270529774c7dc" providerId="LiveId" clId="{F11163F8-4E9F-4A4C-A119-68D7D049E077}" dt="2025-05-14T08:09:46.339" v="3743" actId="12084"/>
          <ac:spMkLst>
            <pc:docMk/>
            <pc:sldMk cId="748431919" sldId="270"/>
            <ac:spMk id="5" creationId="{5ED5A6BA-C117-609D-A0F9-382B6F6CE4C8}"/>
          </ac:spMkLst>
        </pc:spChg>
        <pc:spChg chg="mod">
          <ac:chgData name="Sahana Dhandapani" userId="e2f270529774c7dc" providerId="LiveId" clId="{F11163F8-4E9F-4A4C-A119-68D7D049E077}" dt="2025-05-14T08:00:14.466" v="3397" actId="20577"/>
          <ac:spMkLst>
            <pc:docMk/>
            <pc:sldMk cId="748431919" sldId="270"/>
            <ac:spMk id="7" creationId="{E64AF8F4-7A32-DC6E-6438-E71751642B5F}"/>
          </ac:spMkLst>
        </pc:spChg>
        <pc:spChg chg="add del">
          <ac:chgData name="Sahana Dhandapani" userId="e2f270529774c7dc" providerId="LiveId" clId="{F11163F8-4E9F-4A4C-A119-68D7D049E077}" dt="2025-05-14T08:12:27.206" v="3771" actId="478"/>
          <ac:spMkLst>
            <pc:docMk/>
            <pc:sldMk cId="748431919" sldId="270"/>
            <ac:spMk id="8" creationId="{A13BC71C-D4B3-275B-3C7C-C18E781D9140}"/>
          </ac:spMkLst>
        </pc:spChg>
        <pc:spChg chg="add mod">
          <ac:chgData name="Sahana Dhandapani" userId="e2f270529774c7dc" providerId="LiveId" clId="{F11163F8-4E9F-4A4C-A119-68D7D049E077}" dt="2025-05-14T08:16:36.326" v="3820" actId="1076"/>
          <ac:spMkLst>
            <pc:docMk/>
            <pc:sldMk cId="748431919" sldId="270"/>
            <ac:spMk id="9" creationId="{4ADD6AA6-2EDB-1C8A-65EC-2964FED80165}"/>
          </ac:spMkLst>
        </pc:spChg>
        <pc:spChg chg="del">
          <ac:chgData name="Sahana Dhandapani" userId="e2f270529774c7dc" providerId="LiveId" clId="{F11163F8-4E9F-4A4C-A119-68D7D049E077}" dt="2025-05-14T08:16:11.562" v="3819" actId="478"/>
          <ac:spMkLst>
            <pc:docMk/>
            <pc:sldMk cId="748431919" sldId="270"/>
            <ac:spMk id="14" creationId="{64D3A39E-7F41-B64B-7C92-088E618DBA6B}"/>
          </ac:spMkLst>
        </pc:spChg>
        <pc:spChg chg="add mod">
          <ac:chgData name="Sahana Dhandapani" userId="e2f270529774c7dc" providerId="LiveId" clId="{F11163F8-4E9F-4A4C-A119-68D7D049E077}" dt="2025-05-14T08:30:24.198" v="3972" actId="1076"/>
          <ac:spMkLst>
            <pc:docMk/>
            <pc:sldMk cId="748431919" sldId="270"/>
            <ac:spMk id="18" creationId="{2060EA22-6E3B-D9F6-F95F-6BF15A2C4BF3}"/>
          </ac:spMkLst>
        </pc:spChg>
        <pc:spChg chg="add del mod">
          <ac:chgData name="Sahana Dhandapani" userId="e2f270529774c7dc" providerId="LiveId" clId="{F11163F8-4E9F-4A4C-A119-68D7D049E077}" dt="2025-05-14T08:20:08.318" v="3938" actId="12084"/>
          <ac:spMkLst>
            <pc:docMk/>
            <pc:sldMk cId="748431919" sldId="270"/>
            <ac:spMk id="19" creationId="{DA474553-0F95-C4DE-16EA-6A684D81AF02}"/>
          </ac:spMkLst>
        </pc:spChg>
        <pc:graphicFrameChg chg="add del mod">
          <ac:chgData name="Sahana Dhandapani" userId="e2f270529774c7dc" providerId="LiveId" clId="{F11163F8-4E9F-4A4C-A119-68D7D049E077}" dt="2025-05-14T08:08:53.171" v="3740" actId="11529"/>
          <ac:graphicFrameMkLst>
            <pc:docMk/>
            <pc:sldMk cId="748431919" sldId="270"/>
            <ac:graphicFrameMk id="4" creationId="{DA9BC38D-25DF-7F25-885F-1F0D731E5C04}"/>
          </ac:graphicFrameMkLst>
        </pc:graphicFrameChg>
        <pc:graphicFrameChg chg="add mod">
          <ac:chgData name="Sahana Dhandapani" userId="e2f270529774c7dc" providerId="LiveId" clId="{F11163F8-4E9F-4A4C-A119-68D7D049E077}" dt="2025-05-14T08:16:46.276" v="3821" actId="1076"/>
          <ac:graphicFrameMkLst>
            <pc:docMk/>
            <pc:sldMk cId="748431919" sldId="270"/>
            <ac:graphicFrameMk id="6" creationId="{E96E1241-45F9-E645-06C7-4FDFD1B909CD}"/>
          </ac:graphicFrameMkLst>
        </pc:graphicFrameChg>
        <pc:graphicFrameChg chg="add mod">
          <ac:chgData name="Sahana Dhandapani" userId="e2f270529774c7dc" providerId="LiveId" clId="{F11163F8-4E9F-4A4C-A119-68D7D049E077}" dt="2025-05-14T08:22:10.645" v="3948" actId="14100"/>
          <ac:graphicFrameMkLst>
            <pc:docMk/>
            <pc:sldMk cId="748431919" sldId="270"/>
            <ac:graphicFrameMk id="20" creationId="{9A07EED4-6A3D-BA52-6F39-FF3D5495D57B}"/>
          </ac:graphicFrameMkLst>
        </pc:graphicFrameChg>
        <pc:picChg chg="del">
          <ac:chgData name="Sahana Dhandapani" userId="e2f270529774c7dc" providerId="LiveId" clId="{F11163F8-4E9F-4A4C-A119-68D7D049E077}" dt="2025-05-14T08:00:16.579" v="3398" actId="478"/>
          <ac:picMkLst>
            <pc:docMk/>
            <pc:sldMk cId="748431919" sldId="270"/>
            <ac:picMk id="11" creationId="{A365C66A-8452-D241-6826-41F90442429A}"/>
          </ac:picMkLst>
        </pc:picChg>
        <pc:picChg chg="add mod">
          <ac:chgData name="Sahana Dhandapani" userId="e2f270529774c7dc" providerId="LiveId" clId="{F11163F8-4E9F-4A4C-A119-68D7D049E077}" dt="2025-05-14T08:30:12.274" v="3971" actId="14100"/>
          <ac:picMkLst>
            <pc:docMk/>
            <pc:sldMk cId="748431919" sldId="270"/>
            <ac:picMk id="24" creationId="{16C840A1-5958-B096-0E59-C9C641FB2BF0}"/>
          </ac:picMkLst>
        </pc:picChg>
        <pc:cxnChg chg="add del">
          <ac:chgData name="Sahana Dhandapani" userId="e2f270529774c7dc" providerId="LiveId" clId="{F11163F8-4E9F-4A4C-A119-68D7D049E077}" dt="2025-05-14T08:15:38.269" v="3815" actId="478"/>
          <ac:cxnSpMkLst>
            <pc:docMk/>
            <pc:sldMk cId="748431919" sldId="270"/>
            <ac:cxnSpMk id="12" creationId="{1EB3981A-AC17-56F6-36C0-6CE1EA50BAE3}"/>
          </ac:cxnSpMkLst>
        </pc:cxnChg>
        <pc:cxnChg chg="add mod">
          <ac:chgData name="Sahana Dhandapani" userId="e2f270529774c7dc" providerId="LiveId" clId="{F11163F8-4E9F-4A4C-A119-68D7D049E077}" dt="2025-05-14T08:31:28.344" v="3978" actId="14100"/>
          <ac:cxnSpMkLst>
            <pc:docMk/>
            <pc:sldMk cId="748431919" sldId="270"/>
            <ac:cxnSpMk id="15" creationId="{14388D19-BA85-C1AB-0AAB-A441F90A512E}"/>
          </ac:cxnSpMkLst>
        </pc:cxnChg>
        <pc:cxnChg chg="add mod">
          <ac:chgData name="Sahana Dhandapani" userId="e2f270529774c7dc" providerId="LiveId" clId="{F11163F8-4E9F-4A4C-A119-68D7D049E077}" dt="2025-05-14T08:30:51.719" v="3977" actId="14100"/>
          <ac:cxnSpMkLst>
            <pc:docMk/>
            <pc:sldMk cId="748431919" sldId="270"/>
            <ac:cxnSpMk id="22" creationId="{DC3C9782-3B2E-7FF3-32C3-F151F87082DA}"/>
          </ac:cxnSpMkLst>
        </pc:cxnChg>
      </pc:sldChg>
      <pc:sldChg chg="addSp delSp modSp add mod">
        <pc:chgData name="Sahana Dhandapani" userId="e2f270529774c7dc" providerId="LiveId" clId="{F11163F8-4E9F-4A4C-A119-68D7D049E077}" dt="2025-05-14T10:01:33.348" v="4572" actId="207"/>
        <pc:sldMkLst>
          <pc:docMk/>
          <pc:sldMk cId="913727484" sldId="271"/>
        </pc:sldMkLst>
        <pc:spChg chg="mod">
          <ac:chgData name="Sahana Dhandapani" userId="e2f270529774c7dc" providerId="LiveId" clId="{F11163F8-4E9F-4A4C-A119-68D7D049E077}" dt="2025-05-14T09:06:06.977" v="4022" actId="20577"/>
          <ac:spMkLst>
            <pc:docMk/>
            <pc:sldMk cId="913727484" sldId="271"/>
            <ac:spMk id="2" creationId="{33677A92-B2D0-27C3-8790-CE77839DBB50}"/>
          </ac:spMkLst>
        </pc:spChg>
        <pc:spChg chg="add mod">
          <ac:chgData name="Sahana Dhandapani" userId="e2f270529774c7dc" providerId="LiveId" clId="{F11163F8-4E9F-4A4C-A119-68D7D049E077}" dt="2025-05-14T10:01:33.348" v="4572" actId="207"/>
          <ac:spMkLst>
            <pc:docMk/>
            <pc:sldMk cId="913727484" sldId="271"/>
            <ac:spMk id="4" creationId="{37F238CB-03A3-3A45-A612-1FEFB16C0A25}"/>
          </ac:spMkLst>
        </pc:spChg>
        <pc:spChg chg="add del mod">
          <ac:chgData name="Sahana Dhandapani" userId="e2f270529774c7dc" providerId="LiveId" clId="{F11163F8-4E9F-4A4C-A119-68D7D049E077}" dt="2025-05-14T09:11:48.874" v="4213" actId="12084"/>
          <ac:spMkLst>
            <pc:docMk/>
            <pc:sldMk cId="913727484" sldId="271"/>
            <ac:spMk id="6" creationId="{F4FF9C9F-AF81-2811-15F5-F8F8DD3849E2}"/>
          </ac:spMkLst>
        </pc:spChg>
        <pc:spChg chg="add mod">
          <ac:chgData name="Sahana Dhandapani" userId="e2f270529774c7dc" providerId="LiveId" clId="{F11163F8-4E9F-4A4C-A119-68D7D049E077}" dt="2025-05-14T09:35:03.539" v="4373" actId="255"/>
          <ac:spMkLst>
            <pc:docMk/>
            <pc:sldMk cId="913727484" sldId="271"/>
            <ac:spMk id="8" creationId="{6D950C5A-A0C0-B832-B6DF-3DDDFBCF27A5}"/>
          </ac:spMkLst>
        </pc:spChg>
        <pc:graphicFrameChg chg="del">
          <ac:chgData name="Sahana Dhandapani" userId="e2f270529774c7dc" providerId="LiveId" clId="{F11163F8-4E9F-4A4C-A119-68D7D049E077}" dt="2025-05-14T09:05:35.275" v="3997" actId="478"/>
          <ac:graphicFrameMkLst>
            <pc:docMk/>
            <pc:sldMk cId="913727484" sldId="271"/>
            <ac:graphicFrameMk id="3" creationId="{7A1F76C6-D9B3-936E-D8FF-C4627D892DC9}"/>
          </ac:graphicFrameMkLst>
        </pc:graphicFrameChg>
        <pc:graphicFrameChg chg="add del mod modGraphic">
          <ac:chgData name="Sahana Dhandapani" userId="e2f270529774c7dc" providerId="LiveId" clId="{F11163F8-4E9F-4A4C-A119-68D7D049E077}" dt="2025-05-14T09:08:47.470" v="4107" actId="478"/>
          <ac:graphicFrameMkLst>
            <pc:docMk/>
            <pc:sldMk cId="913727484" sldId="271"/>
            <ac:graphicFrameMk id="5" creationId="{996B138C-E112-D3A3-4F0D-7EBE089B5865}"/>
          </ac:graphicFrameMkLst>
        </pc:graphicFrameChg>
        <pc:graphicFrameChg chg="add mod modGraphic">
          <ac:chgData name="Sahana Dhandapani" userId="e2f270529774c7dc" providerId="LiveId" clId="{F11163F8-4E9F-4A4C-A119-68D7D049E077}" dt="2025-05-14T09:33:00.080" v="4341"/>
          <ac:graphicFrameMkLst>
            <pc:docMk/>
            <pc:sldMk cId="913727484" sldId="271"/>
            <ac:graphicFrameMk id="7" creationId="{E43DF133-3206-1E89-C48C-F49F9ED4657A}"/>
          </ac:graphicFrameMkLst>
        </pc:graphicFrameChg>
        <pc:picChg chg="add del mod">
          <ac:chgData name="Sahana Dhandapani" userId="e2f270529774c7dc" providerId="LiveId" clId="{F11163F8-4E9F-4A4C-A119-68D7D049E077}" dt="2025-05-14T09:39:13.115" v="4380" actId="478"/>
          <ac:picMkLst>
            <pc:docMk/>
            <pc:sldMk cId="913727484" sldId="271"/>
            <ac:picMk id="10" creationId="{961A43A0-87EB-E4A3-84AE-D71520595697}"/>
          </ac:picMkLst>
        </pc:picChg>
        <pc:picChg chg="add mod">
          <ac:chgData name="Sahana Dhandapani" userId="e2f270529774c7dc" providerId="LiveId" clId="{F11163F8-4E9F-4A4C-A119-68D7D049E077}" dt="2025-05-14T09:45:15.678" v="4404" actId="14861"/>
          <ac:picMkLst>
            <pc:docMk/>
            <pc:sldMk cId="913727484" sldId="271"/>
            <ac:picMk id="12" creationId="{74CA0DA7-DDBC-E04D-9BEC-686C4D9AAA89}"/>
          </ac:picMkLst>
        </pc:picChg>
        <pc:picChg chg="add mod">
          <ac:chgData name="Sahana Dhandapani" userId="e2f270529774c7dc" providerId="LiveId" clId="{F11163F8-4E9F-4A4C-A119-68D7D049E077}" dt="2025-05-14T09:44:35.906" v="4402" actId="14861"/>
          <ac:picMkLst>
            <pc:docMk/>
            <pc:sldMk cId="913727484" sldId="271"/>
            <ac:picMk id="14" creationId="{EB7AEA87-18E3-9197-BCBF-207D6A70F295}"/>
          </ac:picMkLst>
        </pc:picChg>
      </pc:sldChg>
      <pc:sldChg chg="del">
        <pc:chgData name="Sahana Dhandapani" userId="e2f270529774c7dc" providerId="LiveId" clId="{F11163F8-4E9F-4A4C-A119-68D7D049E077}" dt="2025-05-14T09:37:16.240" v="4374" actId="2696"/>
        <pc:sldMkLst>
          <pc:docMk/>
          <pc:sldMk cId="329569988" sldId="272"/>
        </pc:sldMkLst>
      </pc:sldChg>
      <pc:sldChg chg="addSp delSp modSp new mod">
        <pc:chgData name="Sahana Dhandapani" userId="e2f270529774c7dc" providerId="LiveId" clId="{F11163F8-4E9F-4A4C-A119-68D7D049E077}" dt="2025-05-14T10:51:54.447" v="4900" actId="12100"/>
        <pc:sldMkLst>
          <pc:docMk/>
          <pc:sldMk cId="3674412034" sldId="272"/>
        </pc:sldMkLst>
        <pc:spChg chg="add mod">
          <ac:chgData name="Sahana Dhandapani" userId="e2f270529774c7dc" providerId="LiveId" clId="{F11163F8-4E9F-4A4C-A119-68D7D049E077}" dt="2025-05-14T10:46:08.133" v="4887" actId="20577"/>
          <ac:spMkLst>
            <pc:docMk/>
            <pc:sldMk cId="3674412034" sldId="272"/>
            <ac:spMk id="2" creationId="{17720ADD-892D-74BE-7C24-68D39228665E}"/>
          </ac:spMkLst>
        </pc:spChg>
        <pc:spChg chg="add del mod">
          <ac:chgData name="Sahana Dhandapani" userId="e2f270529774c7dc" providerId="LiveId" clId="{F11163F8-4E9F-4A4C-A119-68D7D049E077}" dt="2025-05-14T10:45:42.693" v="4883" actId="12084"/>
          <ac:spMkLst>
            <pc:docMk/>
            <pc:sldMk cId="3674412034" sldId="272"/>
            <ac:spMk id="3" creationId="{E9348528-232E-8010-A7D6-9560EEF3E0ED}"/>
          </ac:spMkLst>
        </pc:spChg>
        <pc:graphicFrameChg chg="add mod">
          <ac:chgData name="Sahana Dhandapani" userId="e2f270529774c7dc" providerId="LiveId" clId="{F11163F8-4E9F-4A4C-A119-68D7D049E077}" dt="2025-05-14T10:51:54.447" v="4900" actId="12100"/>
          <ac:graphicFrameMkLst>
            <pc:docMk/>
            <pc:sldMk cId="3674412034" sldId="272"/>
            <ac:graphicFrameMk id="4" creationId="{D7B4B3EF-6A97-5760-005B-303C88D6F120}"/>
          </ac:graphicFrameMkLst>
        </pc:graphicFrameChg>
        <pc:picChg chg="add mod">
          <ac:chgData name="Sahana Dhandapani" userId="e2f270529774c7dc" providerId="LiveId" clId="{F11163F8-4E9F-4A4C-A119-68D7D049E077}" dt="2025-05-14T10:50:09.107" v="4897" actId="14100"/>
          <ac:picMkLst>
            <pc:docMk/>
            <pc:sldMk cId="3674412034" sldId="272"/>
            <ac:picMk id="6" creationId="{6E417577-EF2F-0C45-DE79-B616684B7F83}"/>
          </ac:picMkLst>
        </pc:picChg>
      </pc:sldChg>
      <pc:sldChg chg="addSp delSp modSp new mod">
        <pc:chgData name="Sahana Dhandapani" userId="e2f270529774c7dc" providerId="LiveId" clId="{F11163F8-4E9F-4A4C-A119-68D7D049E077}" dt="2025-05-14T11:16:27.501" v="5547" actId="14100"/>
        <pc:sldMkLst>
          <pc:docMk/>
          <pc:sldMk cId="3152651406" sldId="273"/>
        </pc:sldMkLst>
        <pc:spChg chg="add mod">
          <ac:chgData name="Sahana Dhandapani" userId="e2f270529774c7dc" providerId="LiveId" clId="{F11163F8-4E9F-4A4C-A119-68D7D049E077}" dt="2025-05-14T10:59:40.929" v="4945" actId="255"/>
          <ac:spMkLst>
            <pc:docMk/>
            <pc:sldMk cId="3152651406" sldId="273"/>
            <ac:spMk id="4" creationId="{61E67BFC-531B-FEFF-24B7-AC86EB53AA27}"/>
          </ac:spMkLst>
        </pc:spChg>
        <pc:spChg chg="add del mod">
          <ac:chgData name="Sahana Dhandapani" userId="e2f270529774c7dc" providerId="LiveId" clId="{F11163F8-4E9F-4A4C-A119-68D7D049E077}" dt="2025-05-14T11:00:09.845" v="4950" actId="478"/>
          <ac:spMkLst>
            <pc:docMk/>
            <pc:sldMk cId="3152651406" sldId="273"/>
            <ac:spMk id="5" creationId="{DA02E9C1-7663-AE62-F25E-6B5F14C9F3DA}"/>
          </ac:spMkLst>
        </pc:spChg>
        <pc:spChg chg="add mod">
          <ac:chgData name="Sahana Dhandapani" userId="e2f270529774c7dc" providerId="LiveId" clId="{F11163F8-4E9F-4A4C-A119-68D7D049E077}" dt="2025-05-14T11:10:20.791" v="5520" actId="693"/>
          <ac:spMkLst>
            <pc:docMk/>
            <pc:sldMk cId="3152651406" sldId="273"/>
            <ac:spMk id="6" creationId="{FA3A445F-D9F8-355E-93ED-082FD7875A49}"/>
          </ac:spMkLst>
        </pc:spChg>
        <pc:spChg chg="add mod">
          <ac:chgData name="Sahana Dhandapani" userId="e2f270529774c7dc" providerId="LiveId" clId="{F11163F8-4E9F-4A4C-A119-68D7D049E077}" dt="2025-05-14T11:13:12.786" v="5539"/>
          <ac:spMkLst>
            <pc:docMk/>
            <pc:sldMk cId="3152651406" sldId="273"/>
            <ac:spMk id="7" creationId="{696889E7-3F0C-C620-9A78-7893F6D9D41F}"/>
          </ac:spMkLst>
        </pc:spChg>
        <pc:spChg chg="add mod">
          <ac:chgData name="Sahana Dhandapani" userId="e2f270529774c7dc" providerId="LiveId" clId="{F11163F8-4E9F-4A4C-A119-68D7D049E077}" dt="2025-05-14T11:15:43.328" v="5542" actId="1076"/>
          <ac:spMkLst>
            <pc:docMk/>
            <pc:sldMk cId="3152651406" sldId="273"/>
            <ac:spMk id="8" creationId="{C947491A-038C-2475-42C2-020C4F0E802B}"/>
          </ac:spMkLst>
        </pc:spChg>
        <pc:spChg chg="add mod">
          <ac:chgData name="Sahana Dhandapani" userId="e2f270529774c7dc" providerId="LiveId" clId="{F11163F8-4E9F-4A4C-A119-68D7D049E077}" dt="2025-05-14T11:16:07.530" v="5544" actId="1076"/>
          <ac:spMkLst>
            <pc:docMk/>
            <pc:sldMk cId="3152651406" sldId="273"/>
            <ac:spMk id="9" creationId="{144B258A-A599-4609-F157-41137B938391}"/>
          </ac:spMkLst>
        </pc:spChg>
        <pc:spChg chg="add mod">
          <ac:chgData name="Sahana Dhandapani" userId="e2f270529774c7dc" providerId="LiveId" clId="{F11163F8-4E9F-4A4C-A119-68D7D049E077}" dt="2025-05-14T11:16:15.189" v="5545" actId="1076"/>
          <ac:spMkLst>
            <pc:docMk/>
            <pc:sldMk cId="3152651406" sldId="273"/>
            <ac:spMk id="10" creationId="{F2A4EA5B-45E6-67EC-4C78-CF3146AB10D0}"/>
          </ac:spMkLst>
        </pc:spChg>
        <pc:picChg chg="add mod">
          <ac:chgData name="Sahana Dhandapani" userId="e2f270529774c7dc" providerId="LiveId" clId="{F11163F8-4E9F-4A4C-A119-68D7D049E077}" dt="2025-05-14T11:13:41.035" v="5540" actId="1440"/>
          <ac:picMkLst>
            <pc:docMk/>
            <pc:sldMk cId="3152651406" sldId="273"/>
            <ac:picMk id="3" creationId="{44B1A96E-AE65-92F3-6583-8002F94B5272}"/>
          </ac:picMkLst>
        </pc:picChg>
        <pc:cxnChg chg="add mod">
          <ac:chgData name="Sahana Dhandapani" userId="e2f270529774c7dc" providerId="LiveId" clId="{F11163F8-4E9F-4A4C-A119-68D7D049E077}" dt="2025-05-14T11:11:26.541" v="5526" actId="208"/>
          <ac:cxnSpMkLst>
            <pc:docMk/>
            <pc:sldMk cId="3152651406" sldId="273"/>
            <ac:cxnSpMk id="12" creationId="{E50E45E6-B076-BA58-94C4-2AF13A29AAC1}"/>
          </ac:cxnSpMkLst>
        </pc:cxnChg>
        <pc:cxnChg chg="add mod">
          <ac:chgData name="Sahana Dhandapani" userId="e2f270529774c7dc" providerId="LiveId" clId="{F11163F8-4E9F-4A4C-A119-68D7D049E077}" dt="2025-05-14T11:15:32.598" v="5541" actId="14100"/>
          <ac:cxnSpMkLst>
            <pc:docMk/>
            <pc:sldMk cId="3152651406" sldId="273"/>
            <ac:cxnSpMk id="13" creationId="{68FC0CFE-E17C-1BDD-549A-F53C61AEF69E}"/>
          </ac:cxnSpMkLst>
        </pc:cxnChg>
        <pc:cxnChg chg="add mod">
          <ac:chgData name="Sahana Dhandapani" userId="e2f270529774c7dc" providerId="LiveId" clId="{F11163F8-4E9F-4A4C-A119-68D7D049E077}" dt="2025-05-14T11:15:49.750" v="5543" actId="14100"/>
          <ac:cxnSpMkLst>
            <pc:docMk/>
            <pc:sldMk cId="3152651406" sldId="273"/>
            <ac:cxnSpMk id="15" creationId="{ADFB302A-2A7D-8EBA-B5FB-D0DC99C76756}"/>
          </ac:cxnSpMkLst>
        </pc:cxnChg>
        <pc:cxnChg chg="add mod">
          <ac:chgData name="Sahana Dhandapani" userId="e2f270529774c7dc" providerId="LiveId" clId="{F11163F8-4E9F-4A4C-A119-68D7D049E077}" dt="2025-05-14T11:12:00.592" v="5535" actId="14100"/>
          <ac:cxnSpMkLst>
            <pc:docMk/>
            <pc:sldMk cId="3152651406" sldId="273"/>
            <ac:cxnSpMk id="17" creationId="{4524CC04-B22C-6492-51A4-A9610594491A}"/>
          </ac:cxnSpMkLst>
        </pc:cxnChg>
        <pc:cxnChg chg="add mod">
          <ac:chgData name="Sahana Dhandapani" userId="e2f270529774c7dc" providerId="LiveId" clId="{F11163F8-4E9F-4A4C-A119-68D7D049E077}" dt="2025-05-14T11:16:27.501" v="5547" actId="14100"/>
          <ac:cxnSpMkLst>
            <pc:docMk/>
            <pc:sldMk cId="3152651406" sldId="273"/>
            <ac:cxnSpMk id="19" creationId="{3BE7F998-6C1F-2502-E052-165906231A3D}"/>
          </ac:cxnSpMkLst>
        </pc:cxnChg>
      </pc:sldChg>
      <pc:sldChg chg="addSp modSp new mod">
        <pc:chgData name="Sahana Dhandapani" userId="e2f270529774c7dc" providerId="LiveId" clId="{F11163F8-4E9F-4A4C-A119-68D7D049E077}" dt="2025-05-14T11:50:51.438" v="6896" actId="20577"/>
        <pc:sldMkLst>
          <pc:docMk/>
          <pc:sldMk cId="1631258071" sldId="274"/>
        </pc:sldMkLst>
        <pc:spChg chg="add mod">
          <ac:chgData name="Sahana Dhandapani" userId="e2f270529774c7dc" providerId="LiveId" clId="{F11163F8-4E9F-4A4C-A119-68D7D049E077}" dt="2025-05-14T11:37:11.682" v="6206"/>
          <ac:spMkLst>
            <pc:docMk/>
            <pc:sldMk cId="1631258071" sldId="274"/>
            <ac:spMk id="4" creationId="{3D314949-BC08-73EF-4BFA-9FBBE7476085}"/>
          </ac:spMkLst>
        </pc:spChg>
        <pc:spChg chg="add mod">
          <ac:chgData name="Sahana Dhandapani" userId="e2f270529774c7dc" providerId="LiveId" clId="{F11163F8-4E9F-4A4C-A119-68D7D049E077}" dt="2025-05-14T11:50:51.438" v="6896" actId="20577"/>
          <ac:spMkLst>
            <pc:docMk/>
            <pc:sldMk cId="1631258071" sldId="274"/>
            <ac:spMk id="5" creationId="{03EB77B3-2D29-91F8-0189-09D249925233}"/>
          </ac:spMkLst>
        </pc:spChg>
        <pc:picChg chg="add mod">
          <ac:chgData name="Sahana Dhandapani" userId="e2f270529774c7dc" providerId="LiveId" clId="{F11163F8-4E9F-4A4C-A119-68D7D049E077}" dt="2025-05-14T11:37:26.623" v="6208" actId="1440"/>
          <ac:picMkLst>
            <pc:docMk/>
            <pc:sldMk cId="1631258071" sldId="274"/>
            <ac:picMk id="3" creationId="{29A8B56E-B619-DBC1-5098-F98F356EC6C4}"/>
          </ac:picMkLst>
        </pc:picChg>
      </pc:sldChg>
      <pc:sldChg chg="addSp modSp new mod">
        <pc:chgData name="Sahana Dhandapani" userId="e2f270529774c7dc" providerId="LiveId" clId="{F11163F8-4E9F-4A4C-A119-68D7D049E077}" dt="2025-05-14T12:12:27.624" v="7771" actId="1076"/>
        <pc:sldMkLst>
          <pc:docMk/>
          <pc:sldMk cId="686565790" sldId="275"/>
        </pc:sldMkLst>
        <pc:spChg chg="add mod">
          <ac:chgData name="Sahana Dhandapani" userId="e2f270529774c7dc" providerId="LiveId" clId="{F11163F8-4E9F-4A4C-A119-68D7D049E077}" dt="2025-05-14T12:07:05.815" v="7758" actId="123"/>
          <ac:spMkLst>
            <pc:docMk/>
            <pc:sldMk cId="686565790" sldId="275"/>
            <ac:spMk id="2" creationId="{AA0D8CEF-0951-A970-C3B2-2FC2BFC652E9}"/>
          </ac:spMkLst>
        </pc:spChg>
        <pc:picChg chg="add mod">
          <ac:chgData name="Sahana Dhandapani" userId="e2f270529774c7dc" providerId="LiveId" clId="{F11163F8-4E9F-4A4C-A119-68D7D049E077}" dt="2025-05-14T12:12:27.624" v="7771" actId="1076"/>
          <ac:picMkLst>
            <pc:docMk/>
            <pc:sldMk cId="686565790" sldId="275"/>
            <ac:picMk id="4" creationId="{BE4A920E-C7B9-9BC9-8CF4-DDB34687B6BC}"/>
          </ac:picMkLst>
        </pc:picChg>
      </pc:sldChg>
      <pc:sldChg chg="addSp modSp new mod">
        <pc:chgData name="Sahana Dhandapani" userId="e2f270529774c7dc" providerId="LiveId" clId="{F11163F8-4E9F-4A4C-A119-68D7D049E077}" dt="2025-05-14T13:03:49.904" v="9320" actId="1076"/>
        <pc:sldMkLst>
          <pc:docMk/>
          <pc:sldMk cId="3292786313" sldId="276"/>
        </pc:sldMkLst>
        <pc:spChg chg="add mod">
          <ac:chgData name="Sahana Dhandapani" userId="e2f270529774c7dc" providerId="LiveId" clId="{F11163F8-4E9F-4A4C-A119-68D7D049E077}" dt="2025-05-14T13:03:42.642" v="9319" actId="207"/>
          <ac:spMkLst>
            <pc:docMk/>
            <pc:sldMk cId="3292786313" sldId="276"/>
            <ac:spMk id="2" creationId="{76BE05A6-F691-336F-0F0A-3F1E5D560158}"/>
          </ac:spMkLst>
        </pc:spChg>
        <pc:picChg chg="add mod">
          <ac:chgData name="Sahana Dhandapani" userId="e2f270529774c7dc" providerId="LiveId" clId="{F11163F8-4E9F-4A4C-A119-68D7D049E077}" dt="2025-05-14T13:03:49.904" v="9320" actId="1076"/>
          <ac:picMkLst>
            <pc:docMk/>
            <pc:sldMk cId="3292786313" sldId="276"/>
            <ac:picMk id="4" creationId="{F9BAC2D4-EF7A-D833-D31B-5C44A08D5A24}"/>
          </ac:picMkLst>
        </pc:picChg>
      </pc:sldChg>
      <pc:sldChg chg="addSp delSp modSp new mod">
        <pc:chgData name="Sahana Dhandapani" userId="e2f270529774c7dc" providerId="LiveId" clId="{F11163F8-4E9F-4A4C-A119-68D7D049E077}" dt="2025-05-14T13:30:26.195" v="9899" actId="1076"/>
        <pc:sldMkLst>
          <pc:docMk/>
          <pc:sldMk cId="1889423343" sldId="277"/>
        </pc:sldMkLst>
        <pc:spChg chg="add mod">
          <ac:chgData name="Sahana Dhandapani" userId="e2f270529774c7dc" providerId="LiveId" clId="{F11163F8-4E9F-4A4C-A119-68D7D049E077}" dt="2025-05-14T13:29:26.856" v="9892" actId="20577"/>
          <ac:spMkLst>
            <pc:docMk/>
            <pc:sldMk cId="1889423343" sldId="277"/>
            <ac:spMk id="2" creationId="{ED63FF76-B6E2-42D9-6014-C3E669EB1053}"/>
          </ac:spMkLst>
        </pc:spChg>
        <pc:picChg chg="add del mod">
          <ac:chgData name="Sahana Dhandapani" userId="e2f270529774c7dc" providerId="LiveId" clId="{F11163F8-4E9F-4A4C-A119-68D7D049E077}" dt="2025-05-14T13:27:46.715" v="9851" actId="478"/>
          <ac:picMkLst>
            <pc:docMk/>
            <pc:sldMk cId="1889423343" sldId="277"/>
            <ac:picMk id="4" creationId="{3362D2D4-78E3-B4B6-A361-AA9128BE5D9B}"/>
          </ac:picMkLst>
        </pc:picChg>
        <pc:picChg chg="add mod">
          <ac:chgData name="Sahana Dhandapani" userId="e2f270529774c7dc" providerId="LiveId" clId="{F11163F8-4E9F-4A4C-A119-68D7D049E077}" dt="2025-05-14T13:30:26.195" v="9899" actId="1076"/>
          <ac:picMkLst>
            <pc:docMk/>
            <pc:sldMk cId="1889423343" sldId="277"/>
            <ac:picMk id="6" creationId="{63C8CDEB-5671-C150-2ED5-D5D8391A6F1F}"/>
          </ac:picMkLst>
        </pc:picChg>
      </pc:sldChg>
      <pc:sldChg chg="addSp modSp new mod">
        <pc:chgData name="Sahana Dhandapani" userId="e2f270529774c7dc" providerId="LiveId" clId="{F11163F8-4E9F-4A4C-A119-68D7D049E077}" dt="2025-05-14T13:49:13.145" v="9927" actId="1076"/>
        <pc:sldMkLst>
          <pc:docMk/>
          <pc:sldMk cId="3937594702" sldId="278"/>
        </pc:sldMkLst>
        <pc:spChg chg="add mod">
          <ac:chgData name="Sahana Dhandapani" userId="e2f270529774c7dc" providerId="LiveId" clId="{F11163F8-4E9F-4A4C-A119-68D7D049E077}" dt="2025-05-14T13:49:13.145" v="9927" actId="1076"/>
          <ac:spMkLst>
            <pc:docMk/>
            <pc:sldMk cId="3937594702" sldId="278"/>
            <ac:spMk id="4" creationId="{E2BF9262-D600-A644-385D-0E70960CF801}"/>
          </ac:spMkLst>
        </pc:spChg>
        <pc:picChg chg="add mod">
          <ac:chgData name="Sahana Dhandapani" userId="e2f270529774c7dc" providerId="LiveId" clId="{F11163F8-4E9F-4A4C-A119-68D7D049E077}" dt="2025-05-14T13:45:10.153" v="9905" actId="14100"/>
          <ac:picMkLst>
            <pc:docMk/>
            <pc:sldMk cId="3937594702" sldId="278"/>
            <ac:picMk id="3" creationId="{0276F75A-6400-3ACC-13EB-90DF5E87F7C5}"/>
          </ac:picMkLst>
        </pc:picChg>
      </pc:sldChg>
      <pc:sldMasterChg chg="setBg">
        <pc:chgData name="Sahana Dhandapani" userId="e2f270529774c7dc" providerId="LiveId" clId="{F11163F8-4E9F-4A4C-A119-68D7D049E077}" dt="2025-05-14T08:57:18.245" v="3984"/>
        <pc:sldMasterMkLst>
          <pc:docMk/>
          <pc:sldMasterMk cId="0" sldId="2147483648"/>
        </pc:sldMasterMkLst>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 Id="rId5" Type="http://schemas.openxmlformats.org/officeDocument/2006/relationships/image" Target="../media/image8.jpg"/><Relationship Id="rId4" Type="http://schemas.openxmlformats.org/officeDocument/2006/relationships/image" Target="../media/image7.jpg"/></Relationships>
</file>

<file path=ppt/diagrams/_rels/data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 Id="rId4" Type="http://schemas.openxmlformats.org/officeDocument/2006/relationships/image" Target="../media/image13.jpeg"/></Relationships>
</file>

<file path=ppt/diagrams/_rels/data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image" Target="../media/image16.png"/><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 Id="rId5" Type="http://schemas.openxmlformats.org/officeDocument/2006/relationships/image" Target="../media/image8.jpg"/><Relationship Id="rId4" Type="http://schemas.openxmlformats.org/officeDocument/2006/relationships/image" Target="../media/image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 Id="rId4" Type="http://schemas.openxmlformats.org/officeDocument/2006/relationships/image" Target="../media/image13.jpeg"/></Relationships>
</file>

<file path=ppt/diagrams/_rels/drawing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image" Target="../media/image16.png"/><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03051C-C333-4FDC-9CE9-BC9A89692B93}" type="doc">
      <dgm:prSet loTypeId="urn:microsoft.com/office/officeart/2008/layout/AscendingPictureAccentProcess" loCatId="picture" qsTypeId="urn:microsoft.com/office/officeart/2005/8/quickstyle/3d2" qsCatId="3D" csTypeId="urn:microsoft.com/office/officeart/2005/8/colors/accent5_4" csCatId="accent5" phldr="1"/>
      <dgm:spPr/>
      <dgm:t>
        <a:bodyPr/>
        <a:lstStyle/>
        <a:p>
          <a:endParaRPr lang="en-IN"/>
        </a:p>
      </dgm:t>
    </dgm:pt>
    <dgm:pt modelId="{FD476BA5-41F9-42C8-9C01-05ECFA2D354D}">
      <dgm:prSet/>
      <dgm:spPr>
        <a:solidFill>
          <a:schemeClr val="tx1">
            <a:lumMod val="95000"/>
          </a:schemeClr>
        </a:solidFill>
      </dgm:spPr>
      <dgm:t>
        <a:bodyPr/>
        <a:lstStyle/>
        <a:p>
          <a:r>
            <a:rPr lang="en-US" dirty="0">
              <a:solidFill>
                <a:schemeClr val="bg2"/>
              </a:solidFill>
            </a:rPr>
            <a:t>Identify training needs </a:t>
          </a:r>
          <a:endParaRPr lang="en-IN" dirty="0">
            <a:solidFill>
              <a:schemeClr val="bg2"/>
            </a:solidFill>
          </a:endParaRPr>
        </a:p>
      </dgm:t>
    </dgm:pt>
    <dgm:pt modelId="{78FDAE2C-84F2-4C6E-958C-B4AAFC431676}" type="parTrans" cxnId="{A9C1E4B9-5420-43E7-98B5-60CD419809FC}">
      <dgm:prSet/>
      <dgm:spPr/>
      <dgm:t>
        <a:bodyPr/>
        <a:lstStyle/>
        <a:p>
          <a:endParaRPr lang="en-IN"/>
        </a:p>
      </dgm:t>
    </dgm:pt>
    <dgm:pt modelId="{2D34E075-21ED-4485-B869-0DA2639D36F3}" type="sibTrans" cxnId="{A9C1E4B9-5420-43E7-98B5-60CD419809F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dgm:spPr>
      <dgm:t>
        <a:bodyPr/>
        <a:lstStyle/>
        <a:p>
          <a:endParaRPr lang="en-IN"/>
        </a:p>
      </dgm:t>
    </dgm:pt>
    <dgm:pt modelId="{C133581E-A3B5-4DFC-9B47-A56FF9B7CB36}">
      <dgm:prSet/>
      <dgm:spPr>
        <a:solidFill>
          <a:schemeClr val="tx1">
            <a:lumMod val="95000"/>
          </a:schemeClr>
        </a:solidFill>
      </dgm:spPr>
      <dgm:t>
        <a:bodyPr/>
        <a:lstStyle/>
        <a:p>
          <a:r>
            <a:rPr lang="en-US" dirty="0">
              <a:solidFill>
                <a:schemeClr val="bg2"/>
              </a:solidFill>
            </a:rPr>
            <a:t>Allocating resources effectively </a:t>
          </a:r>
          <a:endParaRPr lang="en-IN" dirty="0">
            <a:solidFill>
              <a:schemeClr val="bg2"/>
            </a:solidFill>
          </a:endParaRPr>
        </a:p>
      </dgm:t>
    </dgm:pt>
    <dgm:pt modelId="{5B1ADE82-0CA1-460E-8E93-0F11FB373B39}" type="parTrans" cxnId="{7644AECA-E6E9-42E2-8EF7-6B41A0F8F6BD}">
      <dgm:prSet/>
      <dgm:spPr/>
      <dgm:t>
        <a:bodyPr/>
        <a:lstStyle/>
        <a:p>
          <a:endParaRPr lang="en-IN"/>
        </a:p>
      </dgm:t>
    </dgm:pt>
    <dgm:pt modelId="{82414DEF-BF80-46BF-BBF5-4E1D15B80592}" type="sibTrans" cxnId="{7644AECA-E6E9-42E2-8EF7-6B41A0F8F6BD}">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IN"/>
        </a:p>
      </dgm:t>
    </dgm:pt>
    <dgm:pt modelId="{C3F4C2CE-8510-4604-8FC6-04CC46729E73}">
      <dgm:prSet/>
      <dgm:spPr>
        <a:solidFill>
          <a:schemeClr val="tx1">
            <a:lumMod val="95000"/>
          </a:schemeClr>
        </a:solidFill>
      </dgm:spPr>
      <dgm:t>
        <a:bodyPr/>
        <a:lstStyle/>
        <a:p>
          <a:r>
            <a:rPr lang="en-US" dirty="0">
              <a:solidFill>
                <a:schemeClr val="bg2"/>
              </a:solidFill>
            </a:rPr>
            <a:t>Eliminating bias from promotions </a:t>
          </a:r>
          <a:endParaRPr lang="en-IN" dirty="0">
            <a:solidFill>
              <a:schemeClr val="bg2"/>
            </a:solidFill>
          </a:endParaRPr>
        </a:p>
      </dgm:t>
    </dgm:pt>
    <dgm:pt modelId="{295E54E3-3C1D-46BC-A801-206E65E9D7B4}" type="parTrans" cxnId="{468C6382-681A-4283-9768-43C2D69D36FC}">
      <dgm:prSet/>
      <dgm:spPr/>
      <dgm:t>
        <a:bodyPr/>
        <a:lstStyle/>
        <a:p>
          <a:endParaRPr lang="en-IN"/>
        </a:p>
      </dgm:t>
    </dgm:pt>
    <dgm:pt modelId="{4C750B04-009C-449E-B3B0-6CB75AA589AF}" type="sibTrans" cxnId="{468C6382-681A-4283-9768-43C2D69D36FC}">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dgm:spPr>
      <dgm:t>
        <a:bodyPr/>
        <a:lstStyle/>
        <a:p>
          <a:endParaRPr lang="en-IN"/>
        </a:p>
      </dgm:t>
    </dgm:pt>
    <dgm:pt modelId="{BFDF95C3-2B23-4081-9DFF-1B8025F11D57}">
      <dgm:prSet/>
      <dgm:spPr>
        <a:solidFill>
          <a:schemeClr val="tx1">
            <a:lumMod val="95000"/>
          </a:schemeClr>
        </a:solidFill>
      </dgm:spPr>
      <dgm:t>
        <a:bodyPr/>
        <a:lstStyle/>
        <a:p>
          <a:r>
            <a:rPr lang="en-US" dirty="0">
              <a:solidFill>
                <a:schemeClr val="bg2"/>
              </a:solidFill>
            </a:rPr>
            <a:t>Increasing motivation and engagement </a:t>
          </a:r>
          <a:endParaRPr lang="en-IN" dirty="0">
            <a:solidFill>
              <a:schemeClr val="bg2"/>
            </a:solidFill>
          </a:endParaRPr>
        </a:p>
      </dgm:t>
    </dgm:pt>
    <dgm:pt modelId="{3FA2F517-B227-4FD8-82D8-2D789B59961D}" type="parTrans" cxnId="{ACF11144-B19D-4B98-99C5-A21E7F37A82F}">
      <dgm:prSet/>
      <dgm:spPr/>
      <dgm:t>
        <a:bodyPr/>
        <a:lstStyle/>
        <a:p>
          <a:endParaRPr lang="en-IN"/>
        </a:p>
      </dgm:t>
    </dgm:pt>
    <dgm:pt modelId="{8494E960-3AA8-4C87-9DBA-9BBCCE9B1FC5}" type="sibTrans" cxnId="{ACF11144-B19D-4B98-99C5-A21E7F37A82F}">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t>
        <a:bodyPr/>
        <a:lstStyle/>
        <a:p>
          <a:endParaRPr lang="en-IN"/>
        </a:p>
      </dgm:t>
    </dgm:pt>
    <dgm:pt modelId="{691AA7A6-1A24-42B2-A054-9C4181EA99BE}">
      <dgm:prSet/>
      <dgm:spPr>
        <a:solidFill>
          <a:schemeClr val="tx1">
            <a:lumMod val="95000"/>
          </a:schemeClr>
        </a:solidFill>
      </dgm:spPr>
      <dgm:t>
        <a:bodyPr/>
        <a:lstStyle/>
        <a:p>
          <a:r>
            <a:rPr lang="en-US" b="0" dirty="0">
              <a:solidFill>
                <a:schemeClr val="bg2"/>
              </a:solidFill>
              <a:effectLst/>
            </a:rPr>
            <a:t>Create strategic HR policies</a:t>
          </a:r>
          <a:endParaRPr lang="en-IN" b="0" dirty="0">
            <a:solidFill>
              <a:schemeClr val="bg2"/>
            </a:solidFill>
            <a:effectLst/>
          </a:endParaRPr>
        </a:p>
      </dgm:t>
    </dgm:pt>
    <dgm:pt modelId="{521E59B4-E053-48BA-8530-D2B570B12E55}" type="parTrans" cxnId="{34FECCBD-E471-4B66-A17C-2BC1C91E7D3E}">
      <dgm:prSet/>
      <dgm:spPr/>
      <dgm:t>
        <a:bodyPr/>
        <a:lstStyle/>
        <a:p>
          <a:endParaRPr lang="en-IN"/>
        </a:p>
      </dgm:t>
    </dgm:pt>
    <dgm:pt modelId="{74067DD5-DDB3-407B-B11A-22D60529BE6F}" type="sibTrans" cxnId="{34FECCBD-E471-4B66-A17C-2BC1C91E7D3E}">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dgm:spPr>
      <dgm:t>
        <a:bodyPr/>
        <a:lstStyle/>
        <a:p>
          <a:endParaRPr lang="en-IN"/>
        </a:p>
      </dgm:t>
    </dgm:pt>
    <dgm:pt modelId="{854E7251-4B6B-4CA9-8754-B1659228310E}" type="pres">
      <dgm:prSet presAssocID="{6603051C-C333-4FDC-9CE9-BC9A89692B93}" presName="Name0" presStyleCnt="0">
        <dgm:presLayoutVars>
          <dgm:chMax val="7"/>
          <dgm:chPref val="7"/>
          <dgm:dir/>
        </dgm:presLayoutVars>
      </dgm:prSet>
      <dgm:spPr/>
    </dgm:pt>
    <dgm:pt modelId="{4A9DA463-DAD9-4EC1-8C5B-FD108FA9661E}" type="pres">
      <dgm:prSet presAssocID="{6603051C-C333-4FDC-9CE9-BC9A89692B93}" presName="dot1" presStyleLbl="alignNode1" presStyleIdx="0" presStyleCnt="15"/>
      <dgm:spPr/>
    </dgm:pt>
    <dgm:pt modelId="{F91C735E-B8AD-4EE2-9764-D508919F6CF3}" type="pres">
      <dgm:prSet presAssocID="{6603051C-C333-4FDC-9CE9-BC9A89692B93}" presName="dot2" presStyleLbl="alignNode1" presStyleIdx="1" presStyleCnt="15"/>
      <dgm:spPr/>
    </dgm:pt>
    <dgm:pt modelId="{09305BAC-F37E-4F88-93A8-26E04BE4150A}" type="pres">
      <dgm:prSet presAssocID="{6603051C-C333-4FDC-9CE9-BC9A89692B93}" presName="dot3" presStyleLbl="alignNode1" presStyleIdx="2" presStyleCnt="15"/>
      <dgm:spPr/>
    </dgm:pt>
    <dgm:pt modelId="{92DEFBF1-D09B-4D54-9CE3-62D02F218C1C}" type="pres">
      <dgm:prSet presAssocID="{6603051C-C333-4FDC-9CE9-BC9A89692B93}" presName="dot4" presStyleLbl="alignNode1" presStyleIdx="3" presStyleCnt="15"/>
      <dgm:spPr/>
    </dgm:pt>
    <dgm:pt modelId="{29A81E24-C93F-43CD-8CFD-870AE19040D3}" type="pres">
      <dgm:prSet presAssocID="{6603051C-C333-4FDC-9CE9-BC9A89692B93}" presName="dot5" presStyleLbl="alignNode1" presStyleIdx="4" presStyleCnt="15"/>
      <dgm:spPr/>
    </dgm:pt>
    <dgm:pt modelId="{A0F04289-B029-4193-AFC5-77874F636C56}" type="pres">
      <dgm:prSet presAssocID="{6603051C-C333-4FDC-9CE9-BC9A89692B93}" presName="dot6" presStyleLbl="alignNode1" presStyleIdx="5" presStyleCnt="15"/>
      <dgm:spPr/>
    </dgm:pt>
    <dgm:pt modelId="{DD88D255-E249-4B0A-815E-0D197D244EBF}" type="pres">
      <dgm:prSet presAssocID="{6603051C-C333-4FDC-9CE9-BC9A89692B93}" presName="dot7" presStyleLbl="alignNode1" presStyleIdx="6" presStyleCnt="15"/>
      <dgm:spPr/>
    </dgm:pt>
    <dgm:pt modelId="{007A53E4-F16C-40FE-BA9B-458836196D35}" type="pres">
      <dgm:prSet presAssocID="{6603051C-C333-4FDC-9CE9-BC9A89692B93}" presName="dot8" presStyleLbl="alignNode1" presStyleIdx="7" presStyleCnt="15"/>
      <dgm:spPr/>
    </dgm:pt>
    <dgm:pt modelId="{A3C4897A-122D-45ED-A991-915A91F409AC}" type="pres">
      <dgm:prSet presAssocID="{6603051C-C333-4FDC-9CE9-BC9A89692B93}" presName="dotArrow1" presStyleLbl="alignNode1" presStyleIdx="8" presStyleCnt="15"/>
      <dgm:spPr/>
    </dgm:pt>
    <dgm:pt modelId="{85CDA16E-08EE-4074-8BFB-3D1BFD31F0E0}" type="pres">
      <dgm:prSet presAssocID="{6603051C-C333-4FDC-9CE9-BC9A89692B93}" presName="dotArrow2" presStyleLbl="alignNode1" presStyleIdx="9" presStyleCnt="15"/>
      <dgm:spPr/>
    </dgm:pt>
    <dgm:pt modelId="{E46211D2-FC3C-4429-B47C-EF797609F59D}" type="pres">
      <dgm:prSet presAssocID="{6603051C-C333-4FDC-9CE9-BC9A89692B93}" presName="dotArrow3" presStyleLbl="alignNode1" presStyleIdx="10" presStyleCnt="15"/>
      <dgm:spPr/>
    </dgm:pt>
    <dgm:pt modelId="{0B467205-D982-4120-8025-6AF7220CA033}" type="pres">
      <dgm:prSet presAssocID="{6603051C-C333-4FDC-9CE9-BC9A89692B93}" presName="dotArrow4" presStyleLbl="alignNode1" presStyleIdx="11" presStyleCnt="15"/>
      <dgm:spPr/>
    </dgm:pt>
    <dgm:pt modelId="{48B9E476-F997-4BB6-B267-CAC81FBD85D3}" type="pres">
      <dgm:prSet presAssocID="{6603051C-C333-4FDC-9CE9-BC9A89692B93}" presName="dotArrow5" presStyleLbl="alignNode1" presStyleIdx="12" presStyleCnt="15"/>
      <dgm:spPr/>
    </dgm:pt>
    <dgm:pt modelId="{D69C5B68-7018-4A72-B45C-4CD986DF3845}" type="pres">
      <dgm:prSet presAssocID="{6603051C-C333-4FDC-9CE9-BC9A89692B93}" presName="dotArrow6" presStyleLbl="alignNode1" presStyleIdx="13" presStyleCnt="15"/>
      <dgm:spPr/>
    </dgm:pt>
    <dgm:pt modelId="{3DAE6029-5ADD-492F-9347-95E830C1DF5A}" type="pres">
      <dgm:prSet presAssocID="{6603051C-C333-4FDC-9CE9-BC9A89692B93}" presName="dotArrow7" presStyleLbl="alignNode1" presStyleIdx="14" presStyleCnt="15"/>
      <dgm:spPr/>
    </dgm:pt>
    <dgm:pt modelId="{4380152F-7EFE-46DC-AC63-6596C3ECAC9F}" type="pres">
      <dgm:prSet presAssocID="{FD476BA5-41F9-42C8-9C01-05ECFA2D354D}" presName="parTx1" presStyleLbl="node1" presStyleIdx="0" presStyleCnt="5"/>
      <dgm:spPr/>
    </dgm:pt>
    <dgm:pt modelId="{59C3FB53-2EF4-43DB-9651-B4CE744DF5A9}" type="pres">
      <dgm:prSet presAssocID="{2D34E075-21ED-4485-B869-0DA2639D36F3}" presName="picture1" presStyleCnt="0"/>
      <dgm:spPr/>
    </dgm:pt>
    <dgm:pt modelId="{AABBDA22-80C6-412C-BD58-F778F65DC2BA}" type="pres">
      <dgm:prSet presAssocID="{2D34E075-21ED-4485-B869-0DA2639D36F3}" presName="imageRepeatNode" presStyleLbl="fgImgPlace1" presStyleIdx="0" presStyleCnt="5"/>
      <dgm:spPr/>
    </dgm:pt>
    <dgm:pt modelId="{DD499F3F-DEE3-498A-B245-789044CB7A84}" type="pres">
      <dgm:prSet presAssocID="{C133581E-A3B5-4DFC-9B47-A56FF9B7CB36}" presName="parTx2" presStyleLbl="node1" presStyleIdx="1" presStyleCnt="5"/>
      <dgm:spPr/>
    </dgm:pt>
    <dgm:pt modelId="{A2B54A34-D145-4592-B4A5-0E3474B9FC25}" type="pres">
      <dgm:prSet presAssocID="{82414DEF-BF80-46BF-BBF5-4E1D15B80592}" presName="picture2" presStyleCnt="0"/>
      <dgm:spPr/>
    </dgm:pt>
    <dgm:pt modelId="{FCE3CE2B-B5EF-49C4-89EE-A6684D454AD7}" type="pres">
      <dgm:prSet presAssocID="{82414DEF-BF80-46BF-BBF5-4E1D15B80592}" presName="imageRepeatNode" presStyleLbl="fgImgPlace1" presStyleIdx="1" presStyleCnt="5"/>
      <dgm:spPr/>
    </dgm:pt>
    <dgm:pt modelId="{DADFB9D8-3736-4A8C-8029-0CA8C41ED101}" type="pres">
      <dgm:prSet presAssocID="{C3F4C2CE-8510-4604-8FC6-04CC46729E73}" presName="parTx3" presStyleLbl="node1" presStyleIdx="2" presStyleCnt="5"/>
      <dgm:spPr/>
    </dgm:pt>
    <dgm:pt modelId="{59F71EF8-6957-4065-92AA-2E57A70B2D0F}" type="pres">
      <dgm:prSet presAssocID="{4C750B04-009C-449E-B3B0-6CB75AA589AF}" presName="picture3" presStyleCnt="0"/>
      <dgm:spPr/>
    </dgm:pt>
    <dgm:pt modelId="{4E0C1B68-4705-4464-B4ED-12882906583B}" type="pres">
      <dgm:prSet presAssocID="{4C750B04-009C-449E-B3B0-6CB75AA589AF}" presName="imageRepeatNode" presStyleLbl="fgImgPlace1" presStyleIdx="2" presStyleCnt="5"/>
      <dgm:spPr/>
    </dgm:pt>
    <dgm:pt modelId="{DA571BB4-170E-469C-B608-71AB39E0B65C}" type="pres">
      <dgm:prSet presAssocID="{BFDF95C3-2B23-4081-9DFF-1B8025F11D57}" presName="parTx4" presStyleLbl="node1" presStyleIdx="3" presStyleCnt="5"/>
      <dgm:spPr/>
    </dgm:pt>
    <dgm:pt modelId="{15E1FEC0-3543-4144-815A-74F3FCD47972}" type="pres">
      <dgm:prSet presAssocID="{8494E960-3AA8-4C87-9DBA-9BBCCE9B1FC5}" presName="picture4" presStyleCnt="0"/>
      <dgm:spPr/>
    </dgm:pt>
    <dgm:pt modelId="{51E30CD2-D255-4B93-8AD1-1B8ED1563ACA}" type="pres">
      <dgm:prSet presAssocID="{8494E960-3AA8-4C87-9DBA-9BBCCE9B1FC5}" presName="imageRepeatNode" presStyleLbl="fgImgPlace1" presStyleIdx="3" presStyleCnt="5"/>
      <dgm:spPr/>
    </dgm:pt>
    <dgm:pt modelId="{4B9148A6-861D-4E41-8F46-8213FC4E24F0}" type="pres">
      <dgm:prSet presAssocID="{691AA7A6-1A24-42B2-A054-9C4181EA99BE}" presName="parTx5" presStyleLbl="node1" presStyleIdx="4" presStyleCnt="5"/>
      <dgm:spPr/>
    </dgm:pt>
    <dgm:pt modelId="{2FA5B77A-3E5F-4C29-8212-47628772619B}" type="pres">
      <dgm:prSet presAssocID="{74067DD5-DDB3-407B-B11A-22D60529BE6F}" presName="picture5" presStyleCnt="0"/>
      <dgm:spPr/>
    </dgm:pt>
    <dgm:pt modelId="{E3EFF3C5-B8FD-4994-8D09-C07ACEC9DFB8}" type="pres">
      <dgm:prSet presAssocID="{74067DD5-DDB3-407B-B11A-22D60529BE6F}" presName="imageRepeatNode" presStyleLbl="fgImgPlace1" presStyleIdx="4" presStyleCnt="5"/>
      <dgm:spPr/>
    </dgm:pt>
  </dgm:ptLst>
  <dgm:cxnLst>
    <dgm:cxn modelId="{04DC9105-5EC6-4558-9720-A65E95B1362A}" type="presOf" srcId="{82414DEF-BF80-46BF-BBF5-4E1D15B80592}" destId="{FCE3CE2B-B5EF-49C4-89EE-A6684D454AD7}" srcOrd="0" destOrd="0" presId="urn:microsoft.com/office/officeart/2008/layout/AscendingPictureAccentProcess"/>
    <dgm:cxn modelId="{38682613-E615-44D8-B4CA-7FC0917B5EC3}" type="presOf" srcId="{4C750B04-009C-449E-B3B0-6CB75AA589AF}" destId="{4E0C1B68-4705-4464-B4ED-12882906583B}" srcOrd="0" destOrd="0" presId="urn:microsoft.com/office/officeart/2008/layout/AscendingPictureAccentProcess"/>
    <dgm:cxn modelId="{CFFE6715-4FB8-4C91-B9AC-48D89A736ED2}" type="presOf" srcId="{8494E960-3AA8-4C87-9DBA-9BBCCE9B1FC5}" destId="{51E30CD2-D255-4B93-8AD1-1B8ED1563ACA}" srcOrd="0" destOrd="0" presId="urn:microsoft.com/office/officeart/2008/layout/AscendingPictureAccentProcess"/>
    <dgm:cxn modelId="{9D1C6232-3A9C-4ABF-815B-9DB1B0DC715B}" type="presOf" srcId="{C3F4C2CE-8510-4604-8FC6-04CC46729E73}" destId="{DADFB9D8-3736-4A8C-8029-0CA8C41ED101}" srcOrd="0" destOrd="0" presId="urn:microsoft.com/office/officeart/2008/layout/AscendingPictureAccentProcess"/>
    <dgm:cxn modelId="{5881883B-A022-42D8-9C8A-8434C1F8BA4F}" type="presOf" srcId="{2D34E075-21ED-4485-B869-0DA2639D36F3}" destId="{AABBDA22-80C6-412C-BD58-F778F65DC2BA}" srcOrd="0" destOrd="0" presId="urn:microsoft.com/office/officeart/2008/layout/AscendingPictureAccentProcess"/>
    <dgm:cxn modelId="{ACF11144-B19D-4B98-99C5-A21E7F37A82F}" srcId="{6603051C-C333-4FDC-9CE9-BC9A89692B93}" destId="{BFDF95C3-2B23-4081-9DFF-1B8025F11D57}" srcOrd="3" destOrd="0" parTransId="{3FA2F517-B227-4FD8-82D8-2D789B59961D}" sibTransId="{8494E960-3AA8-4C87-9DBA-9BBCCE9B1FC5}"/>
    <dgm:cxn modelId="{BCA5D56C-2999-4815-AB4E-9E604BBB62F1}" type="presOf" srcId="{74067DD5-DDB3-407B-B11A-22D60529BE6F}" destId="{E3EFF3C5-B8FD-4994-8D09-C07ACEC9DFB8}" srcOrd="0" destOrd="0" presId="urn:microsoft.com/office/officeart/2008/layout/AscendingPictureAccentProcess"/>
    <dgm:cxn modelId="{23BFFB71-473D-4D53-A0BA-D5067337010A}" type="presOf" srcId="{FD476BA5-41F9-42C8-9C01-05ECFA2D354D}" destId="{4380152F-7EFE-46DC-AC63-6596C3ECAC9F}" srcOrd="0" destOrd="0" presId="urn:microsoft.com/office/officeart/2008/layout/AscendingPictureAccentProcess"/>
    <dgm:cxn modelId="{E9EB1B54-D09B-4C21-8E61-615A037F6C9E}" type="presOf" srcId="{6603051C-C333-4FDC-9CE9-BC9A89692B93}" destId="{854E7251-4B6B-4CA9-8754-B1659228310E}" srcOrd="0" destOrd="0" presId="urn:microsoft.com/office/officeart/2008/layout/AscendingPictureAccentProcess"/>
    <dgm:cxn modelId="{62659C74-0F74-4962-889A-26451E2F2512}" type="presOf" srcId="{BFDF95C3-2B23-4081-9DFF-1B8025F11D57}" destId="{DA571BB4-170E-469C-B608-71AB39E0B65C}" srcOrd="0" destOrd="0" presId="urn:microsoft.com/office/officeart/2008/layout/AscendingPictureAccentProcess"/>
    <dgm:cxn modelId="{468C6382-681A-4283-9768-43C2D69D36FC}" srcId="{6603051C-C333-4FDC-9CE9-BC9A89692B93}" destId="{C3F4C2CE-8510-4604-8FC6-04CC46729E73}" srcOrd="2" destOrd="0" parTransId="{295E54E3-3C1D-46BC-A801-206E65E9D7B4}" sibTransId="{4C750B04-009C-449E-B3B0-6CB75AA589AF}"/>
    <dgm:cxn modelId="{A9C1E4B9-5420-43E7-98B5-60CD419809FC}" srcId="{6603051C-C333-4FDC-9CE9-BC9A89692B93}" destId="{FD476BA5-41F9-42C8-9C01-05ECFA2D354D}" srcOrd="0" destOrd="0" parTransId="{78FDAE2C-84F2-4C6E-958C-B4AAFC431676}" sibTransId="{2D34E075-21ED-4485-B869-0DA2639D36F3}"/>
    <dgm:cxn modelId="{34FECCBD-E471-4B66-A17C-2BC1C91E7D3E}" srcId="{6603051C-C333-4FDC-9CE9-BC9A89692B93}" destId="{691AA7A6-1A24-42B2-A054-9C4181EA99BE}" srcOrd="4" destOrd="0" parTransId="{521E59B4-E053-48BA-8530-D2B570B12E55}" sibTransId="{74067DD5-DDB3-407B-B11A-22D60529BE6F}"/>
    <dgm:cxn modelId="{259CA5C5-0419-47C6-A00C-81A7A032916C}" type="presOf" srcId="{691AA7A6-1A24-42B2-A054-9C4181EA99BE}" destId="{4B9148A6-861D-4E41-8F46-8213FC4E24F0}" srcOrd="0" destOrd="0" presId="urn:microsoft.com/office/officeart/2008/layout/AscendingPictureAccentProcess"/>
    <dgm:cxn modelId="{7644AECA-E6E9-42E2-8EF7-6B41A0F8F6BD}" srcId="{6603051C-C333-4FDC-9CE9-BC9A89692B93}" destId="{C133581E-A3B5-4DFC-9B47-A56FF9B7CB36}" srcOrd="1" destOrd="0" parTransId="{5B1ADE82-0CA1-460E-8E93-0F11FB373B39}" sibTransId="{82414DEF-BF80-46BF-BBF5-4E1D15B80592}"/>
    <dgm:cxn modelId="{D54CA2E6-248C-42A8-AD5C-E8B04A148061}" type="presOf" srcId="{C133581E-A3B5-4DFC-9B47-A56FF9B7CB36}" destId="{DD499F3F-DEE3-498A-B245-789044CB7A84}" srcOrd="0" destOrd="0" presId="urn:microsoft.com/office/officeart/2008/layout/AscendingPictureAccentProcess"/>
    <dgm:cxn modelId="{B1A4EDFC-0AE7-4A11-AD95-42B5E4C93990}" type="presParOf" srcId="{854E7251-4B6B-4CA9-8754-B1659228310E}" destId="{4A9DA463-DAD9-4EC1-8C5B-FD108FA9661E}" srcOrd="0" destOrd="0" presId="urn:microsoft.com/office/officeart/2008/layout/AscendingPictureAccentProcess"/>
    <dgm:cxn modelId="{23A44EF9-CECD-4693-8275-292A08BC51B1}" type="presParOf" srcId="{854E7251-4B6B-4CA9-8754-B1659228310E}" destId="{F91C735E-B8AD-4EE2-9764-D508919F6CF3}" srcOrd="1" destOrd="0" presId="urn:microsoft.com/office/officeart/2008/layout/AscendingPictureAccentProcess"/>
    <dgm:cxn modelId="{33204D98-13DA-4391-83AE-873A1C2F384E}" type="presParOf" srcId="{854E7251-4B6B-4CA9-8754-B1659228310E}" destId="{09305BAC-F37E-4F88-93A8-26E04BE4150A}" srcOrd="2" destOrd="0" presId="urn:microsoft.com/office/officeart/2008/layout/AscendingPictureAccentProcess"/>
    <dgm:cxn modelId="{908B8FD0-CD3E-4949-B273-470A76594814}" type="presParOf" srcId="{854E7251-4B6B-4CA9-8754-B1659228310E}" destId="{92DEFBF1-D09B-4D54-9CE3-62D02F218C1C}" srcOrd="3" destOrd="0" presId="urn:microsoft.com/office/officeart/2008/layout/AscendingPictureAccentProcess"/>
    <dgm:cxn modelId="{355676D2-8392-44E6-9CA0-171586F449CA}" type="presParOf" srcId="{854E7251-4B6B-4CA9-8754-B1659228310E}" destId="{29A81E24-C93F-43CD-8CFD-870AE19040D3}" srcOrd="4" destOrd="0" presId="urn:microsoft.com/office/officeart/2008/layout/AscendingPictureAccentProcess"/>
    <dgm:cxn modelId="{789D5EFD-6673-40EF-BEA0-8A41A110C580}" type="presParOf" srcId="{854E7251-4B6B-4CA9-8754-B1659228310E}" destId="{A0F04289-B029-4193-AFC5-77874F636C56}" srcOrd="5" destOrd="0" presId="urn:microsoft.com/office/officeart/2008/layout/AscendingPictureAccentProcess"/>
    <dgm:cxn modelId="{6044A115-BA70-4E5D-BDC0-B4A8FF04A3DC}" type="presParOf" srcId="{854E7251-4B6B-4CA9-8754-B1659228310E}" destId="{DD88D255-E249-4B0A-815E-0D197D244EBF}" srcOrd="6" destOrd="0" presId="urn:microsoft.com/office/officeart/2008/layout/AscendingPictureAccentProcess"/>
    <dgm:cxn modelId="{FC352A2D-A0D2-4A49-955C-0ED54D14A310}" type="presParOf" srcId="{854E7251-4B6B-4CA9-8754-B1659228310E}" destId="{007A53E4-F16C-40FE-BA9B-458836196D35}" srcOrd="7" destOrd="0" presId="urn:microsoft.com/office/officeart/2008/layout/AscendingPictureAccentProcess"/>
    <dgm:cxn modelId="{5F635FC7-25DA-4557-8537-25E446E9875D}" type="presParOf" srcId="{854E7251-4B6B-4CA9-8754-B1659228310E}" destId="{A3C4897A-122D-45ED-A991-915A91F409AC}" srcOrd="8" destOrd="0" presId="urn:microsoft.com/office/officeart/2008/layout/AscendingPictureAccentProcess"/>
    <dgm:cxn modelId="{1851BF35-D14F-4222-B02B-2763DBD75044}" type="presParOf" srcId="{854E7251-4B6B-4CA9-8754-B1659228310E}" destId="{85CDA16E-08EE-4074-8BFB-3D1BFD31F0E0}" srcOrd="9" destOrd="0" presId="urn:microsoft.com/office/officeart/2008/layout/AscendingPictureAccentProcess"/>
    <dgm:cxn modelId="{4BC51484-1109-4114-8319-DBE59044E51D}" type="presParOf" srcId="{854E7251-4B6B-4CA9-8754-B1659228310E}" destId="{E46211D2-FC3C-4429-B47C-EF797609F59D}" srcOrd="10" destOrd="0" presId="urn:microsoft.com/office/officeart/2008/layout/AscendingPictureAccentProcess"/>
    <dgm:cxn modelId="{907207E9-36B3-4186-BC8E-2A83E3CE7531}" type="presParOf" srcId="{854E7251-4B6B-4CA9-8754-B1659228310E}" destId="{0B467205-D982-4120-8025-6AF7220CA033}" srcOrd="11" destOrd="0" presId="urn:microsoft.com/office/officeart/2008/layout/AscendingPictureAccentProcess"/>
    <dgm:cxn modelId="{D82A3CFD-3843-434F-BEF7-6F7A913E882D}" type="presParOf" srcId="{854E7251-4B6B-4CA9-8754-B1659228310E}" destId="{48B9E476-F997-4BB6-B267-CAC81FBD85D3}" srcOrd="12" destOrd="0" presId="urn:microsoft.com/office/officeart/2008/layout/AscendingPictureAccentProcess"/>
    <dgm:cxn modelId="{30FA6289-AB25-4964-88AE-7FC82D7910FA}" type="presParOf" srcId="{854E7251-4B6B-4CA9-8754-B1659228310E}" destId="{D69C5B68-7018-4A72-B45C-4CD986DF3845}" srcOrd="13" destOrd="0" presId="urn:microsoft.com/office/officeart/2008/layout/AscendingPictureAccentProcess"/>
    <dgm:cxn modelId="{31258FB1-453F-4AE9-8A56-190F9CE016CC}" type="presParOf" srcId="{854E7251-4B6B-4CA9-8754-B1659228310E}" destId="{3DAE6029-5ADD-492F-9347-95E830C1DF5A}" srcOrd="14" destOrd="0" presId="urn:microsoft.com/office/officeart/2008/layout/AscendingPictureAccentProcess"/>
    <dgm:cxn modelId="{AB4F98EB-335B-4518-8E75-3FE6EFF78E40}" type="presParOf" srcId="{854E7251-4B6B-4CA9-8754-B1659228310E}" destId="{4380152F-7EFE-46DC-AC63-6596C3ECAC9F}" srcOrd="15" destOrd="0" presId="urn:microsoft.com/office/officeart/2008/layout/AscendingPictureAccentProcess"/>
    <dgm:cxn modelId="{3E81388F-01D0-4C8B-A94F-48EAB5632C0B}" type="presParOf" srcId="{854E7251-4B6B-4CA9-8754-B1659228310E}" destId="{59C3FB53-2EF4-43DB-9651-B4CE744DF5A9}" srcOrd="16" destOrd="0" presId="urn:microsoft.com/office/officeart/2008/layout/AscendingPictureAccentProcess"/>
    <dgm:cxn modelId="{4E632DB9-AD2F-438E-B1C8-F6B5FC44ADE8}" type="presParOf" srcId="{59C3FB53-2EF4-43DB-9651-B4CE744DF5A9}" destId="{AABBDA22-80C6-412C-BD58-F778F65DC2BA}" srcOrd="0" destOrd="0" presId="urn:microsoft.com/office/officeart/2008/layout/AscendingPictureAccentProcess"/>
    <dgm:cxn modelId="{431BC7A6-A39F-478C-91F2-F56DAF29C156}" type="presParOf" srcId="{854E7251-4B6B-4CA9-8754-B1659228310E}" destId="{DD499F3F-DEE3-498A-B245-789044CB7A84}" srcOrd="17" destOrd="0" presId="urn:microsoft.com/office/officeart/2008/layout/AscendingPictureAccentProcess"/>
    <dgm:cxn modelId="{B7385751-6ABE-436C-8EEE-6142EA0FFD18}" type="presParOf" srcId="{854E7251-4B6B-4CA9-8754-B1659228310E}" destId="{A2B54A34-D145-4592-B4A5-0E3474B9FC25}" srcOrd="18" destOrd="0" presId="urn:microsoft.com/office/officeart/2008/layout/AscendingPictureAccentProcess"/>
    <dgm:cxn modelId="{7458BCD9-CD94-4EA4-9C62-2920EB0A1E70}" type="presParOf" srcId="{A2B54A34-D145-4592-B4A5-0E3474B9FC25}" destId="{FCE3CE2B-B5EF-49C4-89EE-A6684D454AD7}" srcOrd="0" destOrd="0" presId="urn:microsoft.com/office/officeart/2008/layout/AscendingPictureAccentProcess"/>
    <dgm:cxn modelId="{88A98D4E-815B-49E0-B2E3-F33AE91E09BF}" type="presParOf" srcId="{854E7251-4B6B-4CA9-8754-B1659228310E}" destId="{DADFB9D8-3736-4A8C-8029-0CA8C41ED101}" srcOrd="19" destOrd="0" presId="urn:microsoft.com/office/officeart/2008/layout/AscendingPictureAccentProcess"/>
    <dgm:cxn modelId="{2824ACEC-7B44-4198-A08C-4A0541D490B2}" type="presParOf" srcId="{854E7251-4B6B-4CA9-8754-B1659228310E}" destId="{59F71EF8-6957-4065-92AA-2E57A70B2D0F}" srcOrd="20" destOrd="0" presId="urn:microsoft.com/office/officeart/2008/layout/AscendingPictureAccentProcess"/>
    <dgm:cxn modelId="{24B9E97D-E46C-4E80-83A4-76B95CA71F8B}" type="presParOf" srcId="{59F71EF8-6957-4065-92AA-2E57A70B2D0F}" destId="{4E0C1B68-4705-4464-B4ED-12882906583B}" srcOrd="0" destOrd="0" presId="urn:microsoft.com/office/officeart/2008/layout/AscendingPictureAccentProcess"/>
    <dgm:cxn modelId="{B42FC5C1-E28B-4A21-B9AE-BB38536E2CE0}" type="presParOf" srcId="{854E7251-4B6B-4CA9-8754-B1659228310E}" destId="{DA571BB4-170E-469C-B608-71AB39E0B65C}" srcOrd="21" destOrd="0" presId="urn:microsoft.com/office/officeart/2008/layout/AscendingPictureAccentProcess"/>
    <dgm:cxn modelId="{10DA49E9-1265-47C5-A860-5525707E5874}" type="presParOf" srcId="{854E7251-4B6B-4CA9-8754-B1659228310E}" destId="{15E1FEC0-3543-4144-815A-74F3FCD47972}" srcOrd="22" destOrd="0" presId="urn:microsoft.com/office/officeart/2008/layout/AscendingPictureAccentProcess"/>
    <dgm:cxn modelId="{3513950F-79C7-4AB1-9EC8-C27051C966B0}" type="presParOf" srcId="{15E1FEC0-3543-4144-815A-74F3FCD47972}" destId="{51E30CD2-D255-4B93-8AD1-1B8ED1563ACA}" srcOrd="0" destOrd="0" presId="urn:microsoft.com/office/officeart/2008/layout/AscendingPictureAccentProcess"/>
    <dgm:cxn modelId="{03B50BA9-AE54-451D-8676-F097E74CFCCB}" type="presParOf" srcId="{854E7251-4B6B-4CA9-8754-B1659228310E}" destId="{4B9148A6-861D-4E41-8F46-8213FC4E24F0}" srcOrd="23" destOrd="0" presId="urn:microsoft.com/office/officeart/2008/layout/AscendingPictureAccentProcess"/>
    <dgm:cxn modelId="{BD5B6BF6-FDC3-455F-ABF1-F749B7ACC5F3}" type="presParOf" srcId="{854E7251-4B6B-4CA9-8754-B1659228310E}" destId="{2FA5B77A-3E5F-4C29-8212-47628772619B}" srcOrd="24" destOrd="0" presId="urn:microsoft.com/office/officeart/2008/layout/AscendingPictureAccentProcess"/>
    <dgm:cxn modelId="{1AEF2FEE-8DFF-418E-89D9-9A805CFCD5DD}" type="presParOf" srcId="{2FA5B77A-3E5F-4C29-8212-47628772619B}" destId="{E3EFF3C5-B8FD-4994-8D09-C07ACEC9DFB8}"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152659-488A-4A12-8942-AED8C0AFEB5B}" type="doc">
      <dgm:prSet loTypeId="urn:microsoft.com/office/officeart/2005/8/layout/hList7" loCatId="list" qsTypeId="urn:microsoft.com/office/officeart/2005/8/quickstyle/3d3" qsCatId="3D" csTypeId="urn:microsoft.com/office/officeart/2005/8/colors/accent0_3" csCatId="mainScheme" phldr="1"/>
      <dgm:spPr/>
      <dgm:t>
        <a:bodyPr/>
        <a:lstStyle/>
        <a:p>
          <a:endParaRPr lang="en-IN"/>
        </a:p>
      </dgm:t>
    </dgm:pt>
    <dgm:pt modelId="{02CDE31F-AC52-4DA7-A036-5251D12B3DDA}">
      <dgm:prSet/>
      <dgm:spPr/>
      <dgm:t>
        <a:bodyPr/>
        <a:lstStyle/>
        <a:p>
          <a:r>
            <a:rPr lang="en-US" b="1"/>
            <a:t>Descriptive Analytics:</a:t>
          </a:r>
          <a:r>
            <a:rPr lang="en-US"/>
            <a:t> Summarizes historical data to identify high and low performers.</a:t>
          </a:r>
          <a:endParaRPr lang="en-IN"/>
        </a:p>
      </dgm:t>
    </dgm:pt>
    <dgm:pt modelId="{96A74191-3471-4E9C-B500-B260D57FAB81}" type="parTrans" cxnId="{64E6D45B-845D-4E0B-8192-61C0EB0CAEE5}">
      <dgm:prSet/>
      <dgm:spPr/>
      <dgm:t>
        <a:bodyPr/>
        <a:lstStyle/>
        <a:p>
          <a:endParaRPr lang="en-IN"/>
        </a:p>
      </dgm:t>
    </dgm:pt>
    <dgm:pt modelId="{A9D671A8-4787-4A34-96BE-48937C0EB34B}" type="sibTrans" cxnId="{64E6D45B-845D-4E0B-8192-61C0EB0CAEE5}">
      <dgm:prSet/>
      <dgm:spPr/>
      <dgm:t>
        <a:bodyPr/>
        <a:lstStyle/>
        <a:p>
          <a:endParaRPr lang="en-IN"/>
        </a:p>
      </dgm:t>
    </dgm:pt>
    <dgm:pt modelId="{FA7014F6-E5D6-498D-90C5-1D0EF22CC413}">
      <dgm:prSet/>
      <dgm:spPr/>
      <dgm:t>
        <a:bodyPr/>
        <a:lstStyle/>
        <a:p>
          <a:r>
            <a:rPr lang="en-US" b="1" dirty="0"/>
            <a:t>Predictive Analytics:</a:t>
          </a:r>
          <a:r>
            <a:rPr lang="en-US" dirty="0"/>
            <a:t> Uses ML models like Random Forest to forecast employee performance</a:t>
          </a:r>
          <a:endParaRPr lang="en-IN" dirty="0"/>
        </a:p>
      </dgm:t>
    </dgm:pt>
    <dgm:pt modelId="{3DBBF751-9004-4F6F-9B04-19C6896519C2}" type="parTrans" cxnId="{C58CB60B-00BD-4BC5-A706-8D48E8F49942}">
      <dgm:prSet/>
      <dgm:spPr/>
      <dgm:t>
        <a:bodyPr/>
        <a:lstStyle/>
        <a:p>
          <a:endParaRPr lang="en-IN"/>
        </a:p>
      </dgm:t>
    </dgm:pt>
    <dgm:pt modelId="{EC2AD208-CAC7-4C16-8168-E9CAC0CE8992}" type="sibTrans" cxnId="{C58CB60B-00BD-4BC5-A706-8D48E8F49942}">
      <dgm:prSet/>
      <dgm:spPr/>
      <dgm:t>
        <a:bodyPr/>
        <a:lstStyle/>
        <a:p>
          <a:endParaRPr lang="en-IN"/>
        </a:p>
      </dgm:t>
    </dgm:pt>
    <dgm:pt modelId="{626C5A4A-1B6A-48D3-8D5C-77F2920D9793}">
      <dgm:prSet/>
      <dgm:spPr/>
      <dgm:t>
        <a:bodyPr/>
        <a:lstStyle/>
        <a:p>
          <a:r>
            <a:rPr lang="en-US" b="1"/>
            <a:t>Prescriptive Analytics:</a:t>
          </a:r>
          <a:r>
            <a:rPr lang="en-US"/>
            <a:t> Recommends solutions based on predictive insights, such as tailored training and workload adjustments.</a:t>
          </a:r>
          <a:endParaRPr lang="en-IN"/>
        </a:p>
      </dgm:t>
    </dgm:pt>
    <dgm:pt modelId="{3E443A56-384B-4487-A690-9F3004CDD53E}" type="parTrans" cxnId="{20B577EB-828A-4581-B75D-7C4B42136FCC}">
      <dgm:prSet/>
      <dgm:spPr/>
      <dgm:t>
        <a:bodyPr/>
        <a:lstStyle/>
        <a:p>
          <a:endParaRPr lang="en-IN"/>
        </a:p>
      </dgm:t>
    </dgm:pt>
    <dgm:pt modelId="{20B80FD2-8778-4045-B7FA-D1177A017FDE}" type="sibTrans" cxnId="{20B577EB-828A-4581-B75D-7C4B42136FCC}">
      <dgm:prSet/>
      <dgm:spPr/>
      <dgm:t>
        <a:bodyPr/>
        <a:lstStyle/>
        <a:p>
          <a:endParaRPr lang="en-IN"/>
        </a:p>
      </dgm:t>
    </dgm:pt>
    <dgm:pt modelId="{3662BDAB-A71D-4C67-94C3-77845FADE8B4}">
      <dgm:prSet/>
      <dgm:spPr/>
      <dgm:t>
        <a:bodyPr/>
        <a:lstStyle/>
        <a:p>
          <a:r>
            <a:rPr lang="en-US" b="1"/>
            <a:t>Sentiment Analysis:</a:t>
          </a:r>
          <a:r>
            <a:rPr lang="en-US"/>
            <a:t> VADER NLP applied to open-ended feedback for classifying as Positive, Neutral, or Negative.</a:t>
          </a:r>
          <a:endParaRPr lang="en-IN"/>
        </a:p>
      </dgm:t>
    </dgm:pt>
    <dgm:pt modelId="{40471AC2-738A-4A74-871F-3F155D6CCE86}" type="parTrans" cxnId="{B3C18042-65D3-496D-8028-021E231F5505}">
      <dgm:prSet/>
      <dgm:spPr/>
      <dgm:t>
        <a:bodyPr/>
        <a:lstStyle/>
        <a:p>
          <a:endParaRPr lang="en-IN"/>
        </a:p>
      </dgm:t>
    </dgm:pt>
    <dgm:pt modelId="{A3608BF2-DD0A-4737-8F86-1102C60E5789}" type="sibTrans" cxnId="{B3C18042-65D3-496D-8028-021E231F5505}">
      <dgm:prSet/>
      <dgm:spPr/>
      <dgm:t>
        <a:bodyPr/>
        <a:lstStyle/>
        <a:p>
          <a:endParaRPr lang="en-IN"/>
        </a:p>
      </dgm:t>
    </dgm:pt>
    <dgm:pt modelId="{DCF39CB0-5DF1-4CD0-900A-8956B4586A01}" type="pres">
      <dgm:prSet presAssocID="{EA152659-488A-4A12-8942-AED8C0AFEB5B}" presName="Name0" presStyleCnt="0">
        <dgm:presLayoutVars>
          <dgm:dir/>
          <dgm:resizeHandles val="exact"/>
        </dgm:presLayoutVars>
      </dgm:prSet>
      <dgm:spPr/>
    </dgm:pt>
    <dgm:pt modelId="{E98AEB41-28CF-48C8-8B70-194B3FE88B0C}" type="pres">
      <dgm:prSet presAssocID="{EA152659-488A-4A12-8942-AED8C0AFEB5B}" presName="fgShape" presStyleLbl="fgShp" presStyleIdx="0" presStyleCnt="1"/>
      <dgm:spPr>
        <a:solidFill>
          <a:schemeClr val="tx1"/>
        </a:solidFill>
        <a:ln>
          <a:solidFill>
            <a:schemeClr val="tx1"/>
          </a:solidFill>
        </a:ln>
      </dgm:spPr>
    </dgm:pt>
    <dgm:pt modelId="{676D3499-B7D3-4C28-B4B5-F35D0F0E75B9}" type="pres">
      <dgm:prSet presAssocID="{EA152659-488A-4A12-8942-AED8C0AFEB5B}" presName="linComp" presStyleCnt="0"/>
      <dgm:spPr/>
    </dgm:pt>
    <dgm:pt modelId="{D3824C78-31DB-42C5-9004-51473EFFBA5E}" type="pres">
      <dgm:prSet presAssocID="{02CDE31F-AC52-4DA7-A036-5251D12B3DDA}" presName="compNode" presStyleCnt="0"/>
      <dgm:spPr/>
    </dgm:pt>
    <dgm:pt modelId="{B88F0DF4-D6F4-4515-9022-D8D2F5D4C31B}" type="pres">
      <dgm:prSet presAssocID="{02CDE31F-AC52-4DA7-A036-5251D12B3DDA}" presName="bkgdShape" presStyleLbl="node1" presStyleIdx="0" presStyleCnt="4"/>
      <dgm:spPr/>
    </dgm:pt>
    <dgm:pt modelId="{935B474D-D58C-4168-AF29-F1C61ECDB85B}" type="pres">
      <dgm:prSet presAssocID="{02CDE31F-AC52-4DA7-A036-5251D12B3DDA}" presName="nodeTx" presStyleLbl="node1" presStyleIdx="0" presStyleCnt="4">
        <dgm:presLayoutVars>
          <dgm:bulletEnabled val="1"/>
        </dgm:presLayoutVars>
      </dgm:prSet>
      <dgm:spPr/>
    </dgm:pt>
    <dgm:pt modelId="{19E0C956-A294-4CC0-B4CD-F96E9693D323}" type="pres">
      <dgm:prSet presAssocID="{02CDE31F-AC52-4DA7-A036-5251D12B3DDA}" presName="invisiNode" presStyleLbl="node1" presStyleIdx="0" presStyleCnt="4"/>
      <dgm:spPr/>
    </dgm:pt>
    <dgm:pt modelId="{E365EB22-C42E-4975-9FFE-6030A74D8DC3}" type="pres">
      <dgm:prSet presAssocID="{02CDE31F-AC52-4DA7-A036-5251D12B3DDA}"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dgm:spPr>
    </dgm:pt>
    <dgm:pt modelId="{63392894-6407-449E-BD2C-D2F4415ECD5F}" type="pres">
      <dgm:prSet presAssocID="{A9D671A8-4787-4A34-96BE-48937C0EB34B}" presName="sibTrans" presStyleLbl="sibTrans2D1" presStyleIdx="0" presStyleCnt="0"/>
      <dgm:spPr/>
    </dgm:pt>
    <dgm:pt modelId="{F37C0E14-8D30-417B-BB80-D054E1F67E79}" type="pres">
      <dgm:prSet presAssocID="{FA7014F6-E5D6-498D-90C5-1D0EF22CC413}" presName="compNode" presStyleCnt="0"/>
      <dgm:spPr/>
    </dgm:pt>
    <dgm:pt modelId="{7FDCBC01-C4AD-4EA1-B144-F6D6A9132E85}" type="pres">
      <dgm:prSet presAssocID="{FA7014F6-E5D6-498D-90C5-1D0EF22CC413}" presName="bkgdShape" presStyleLbl="node1" presStyleIdx="1" presStyleCnt="4" custLinFactNeighborX="1500" custLinFactNeighborY="343"/>
      <dgm:spPr/>
    </dgm:pt>
    <dgm:pt modelId="{3E9444B4-5FF6-4861-9612-C9741B883F63}" type="pres">
      <dgm:prSet presAssocID="{FA7014F6-E5D6-498D-90C5-1D0EF22CC413}" presName="nodeTx" presStyleLbl="node1" presStyleIdx="1" presStyleCnt="4">
        <dgm:presLayoutVars>
          <dgm:bulletEnabled val="1"/>
        </dgm:presLayoutVars>
      </dgm:prSet>
      <dgm:spPr/>
    </dgm:pt>
    <dgm:pt modelId="{FA6C69AF-E0C4-4F91-A16E-BB0CCCCC5677}" type="pres">
      <dgm:prSet presAssocID="{FA7014F6-E5D6-498D-90C5-1D0EF22CC413}" presName="invisiNode" presStyleLbl="node1" presStyleIdx="1" presStyleCnt="4"/>
      <dgm:spPr/>
    </dgm:pt>
    <dgm:pt modelId="{9E634F02-5167-424C-AF93-C464D8CEC8C8}" type="pres">
      <dgm:prSet presAssocID="{FA7014F6-E5D6-498D-90C5-1D0EF22CC413}"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0B5145AB-553C-4335-B241-48B812698D6A}" type="pres">
      <dgm:prSet presAssocID="{EC2AD208-CAC7-4C16-8168-E9CAC0CE8992}" presName="sibTrans" presStyleLbl="sibTrans2D1" presStyleIdx="0" presStyleCnt="0"/>
      <dgm:spPr/>
    </dgm:pt>
    <dgm:pt modelId="{2935FFB9-4D17-48FE-85C4-590122A8ADE8}" type="pres">
      <dgm:prSet presAssocID="{626C5A4A-1B6A-48D3-8D5C-77F2920D9793}" presName="compNode" presStyleCnt="0"/>
      <dgm:spPr/>
    </dgm:pt>
    <dgm:pt modelId="{9A8259BE-5110-4AE9-8DD6-9F62ACBC4892}" type="pres">
      <dgm:prSet presAssocID="{626C5A4A-1B6A-48D3-8D5C-77F2920D9793}" presName="bkgdShape" presStyleLbl="node1" presStyleIdx="2" presStyleCnt="4" custAng="0" custLinFactNeighborX="2054" custLinFactNeighborY="-687"/>
      <dgm:spPr/>
    </dgm:pt>
    <dgm:pt modelId="{DE4F4BEF-068A-47EC-8316-FA37AE2DC913}" type="pres">
      <dgm:prSet presAssocID="{626C5A4A-1B6A-48D3-8D5C-77F2920D9793}" presName="nodeTx" presStyleLbl="node1" presStyleIdx="2" presStyleCnt="4">
        <dgm:presLayoutVars>
          <dgm:bulletEnabled val="1"/>
        </dgm:presLayoutVars>
      </dgm:prSet>
      <dgm:spPr/>
    </dgm:pt>
    <dgm:pt modelId="{1EA5BFC2-A76B-4E8A-BD63-684BABA87422}" type="pres">
      <dgm:prSet presAssocID="{626C5A4A-1B6A-48D3-8D5C-77F2920D9793}" presName="invisiNode" presStyleLbl="node1" presStyleIdx="2" presStyleCnt="4"/>
      <dgm:spPr/>
    </dgm:pt>
    <dgm:pt modelId="{A413B4ED-6216-4014-8EFB-FE02B8B936AD}" type="pres">
      <dgm:prSet presAssocID="{626C5A4A-1B6A-48D3-8D5C-77F2920D9793}"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dgm:spPr>
    </dgm:pt>
    <dgm:pt modelId="{24974AB0-07B2-4E88-9B29-6F6C92141FDC}" type="pres">
      <dgm:prSet presAssocID="{20B80FD2-8778-4045-B7FA-D1177A017FDE}" presName="sibTrans" presStyleLbl="sibTrans2D1" presStyleIdx="0" presStyleCnt="0"/>
      <dgm:spPr/>
    </dgm:pt>
    <dgm:pt modelId="{0123AEA5-82E9-4FBD-96DB-98A6D632C36A}" type="pres">
      <dgm:prSet presAssocID="{3662BDAB-A71D-4C67-94C3-77845FADE8B4}" presName="compNode" presStyleCnt="0"/>
      <dgm:spPr/>
    </dgm:pt>
    <dgm:pt modelId="{196359F4-513E-47A7-80CD-46662F59ACE0}" type="pres">
      <dgm:prSet presAssocID="{3662BDAB-A71D-4C67-94C3-77845FADE8B4}" presName="bkgdShape" presStyleLbl="node1" presStyleIdx="3" presStyleCnt="4" custLinFactNeighborX="5436" custLinFactNeighborY="42938"/>
      <dgm:spPr/>
    </dgm:pt>
    <dgm:pt modelId="{21FA8AAE-DB65-40E1-AF9A-ECD1F822991A}" type="pres">
      <dgm:prSet presAssocID="{3662BDAB-A71D-4C67-94C3-77845FADE8B4}" presName="nodeTx" presStyleLbl="node1" presStyleIdx="3" presStyleCnt="4">
        <dgm:presLayoutVars>
          <dgm:bulletEnabled val="1"/>
        </dgm:presLayoutVars>
      </dgm:prSet>
      <dgm:spPr/>
    </dgm:pt>
    <dgm:pt modelId="{67FCC8A3-ACF2-43D5-8BE5-0575F87A0F1A}" type="pres">
      <dgm:prSet presAssocID="{3662BDAB-A71D-4C67-94C3-77845FADE8B4}" presName="invisiNode" presStyleLbl="node1" presStyleIdx="3" presStyleCnt="4"/>
      <dgm:spPr/>
    </dgm:pt>
    <dgm:pt modelId="{E5500692-17AA-4842-ACDB-A5935163CBCB}" type="pres">
      <dgm:prSet presAssocID="{3662BDAB-A71D-4C67-94C3-77845FADE8B4}" presName="imagNode" presStyleLbl="fgImgPlace1" presStyleIdx="3" presStyleCnt="4" custLinFactNeighborX="-780" custLinFactNeighborY="0"/>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Lst>
  <dgm:cxnLst>
    <dgm:cxn modelId="{C58CB60B-00BD-4BC5-A706-8D48E8F49942}" srcId="{EA152659-488A-4A12-8942-AED8C0AFEB5B}" destId="{FA7014F6-E5D6-498D-90C5-1D0EF22CC413}" srcOrd="1" destOrd="0" parTransId="{3DBBF751-9004-4F6F-9B04-19C6896519C2}" sibTransId="{EC2AD208-CAC7-4C16-8168-E9CAC0CE8992}"/>
    <dgm:cxn modelId="{5616DB13-F233-494B-A612-7C6AACF59B6E}" type="presOf" srcId="{626C5A4A-1B6A-48D3-8D5C-77F2920D9793}" destId="{9A8259BE-5110-4AE9-8DD6-9F62ACBC4892}" srcOrd="0" destOrd="0" presId="urn:microsoft.com/office/officeart/2005/8/layout/hList7"/>
    <dgm:cxn modelId="{A440782F-9B9D-4FF4-84F9-DD0AD5A74B33}" type="presOf" srcId="{EA152659-488A-4A12-8942-AED8C0AFEB5B}" destId="{DCF39CB0-5DF1-4CD0-900A-8956B4586A01}" srcOrd="0" destOrd="0" presId="urn:microsoft.com/office/officeart/2005/8/layout/hList7"/>
    <dgm:cxn modelId="{64E6D45B-845D-4E0B-8192-61C0EB0CAEE5}" srcId="{EA152659-488A-4A12-8942-AED8C0AFEB5B}" destId="{02CDE31F-AC52-4DA7-A036-5251D12B3DDA}" srcOrd="0" destOrd="0" parTransId="{96A74191-3471-4E9C-B500-B260D57FAB81}" sibTransId="{A9D671A8-4787-4A34-96BE-48937C0EB34B}"/>
    <dgm:cxn modelId="{B3C18042-65D3-496D-8028-021E231F5505}" srcId="{EA152659-488A-4A12-8942-AED8C0AFEB5B}" destId="{3662BDAB-A71D-4C67-94C3-77845FADE8B4}" srcOrd="3" destOrd="0" parTransId="{40471AC2-738A-4A74-871F-3F155D6CCE86}" sibTransId="{A3608BF2-DD0A-4737-8F86-1102C60E5789}"/>
    <dgm:cxn modelId="{A0E32265-4EC7-411D-8641-6861B73791C1}" type="presOf" srcId="{20B80FD2-8778-4045-B7FA-D1177A017FDE}" destId="{24974AB0-07B2-4E88-9B29-6F6C92141FDC}" srcOrd="0" destOrd="0" presId="urn:microsoft.com/office/officeart/2005/8/layout/hList7"/>
    <dgm:cxn modelId="{7E465C6C-68B4-42BD-8261-F82F162663E1}" type="presOf" srcId="{FA7014F6-E5D6-498D-90C5-1D0EF22CC413}" destId="{7FDCBC01-C4AD-4EA1-B144-F6D6A9132E85}" srcOrd="0" destOrd="0" presId="urn:microsoft.com/office/officeart/2005/8/layout/hList7"/>
    <dgm:cxn modelId="{859CDF58-3D9D-4FA0-8E3F-1A2451E00913}" type="presOf" srcId="{02CDE31F-AC52-4DA7-A036-5251D12B3DDA}" destId="{935B474D-D58C-4168-AF29-F1C61ECDB85B}" srcOrd="1" destOrd="0" presId="urn:microsoft.com/office/officeart/2005/8/layout/hList7"/>
    <dgm:cxn modelId="{7E62025A-7287-4E73-B55A-27D638DEB8A4}" type="presOf" srcId="{3662BDAB-A71D-4C67-94C3-77845FADE8B4}" destId="{196359F4-513E-47A7-80CD-46662F59ACE0}" srcOrd="0" destOrd="0" presId="urn:microsoft.com/office/officeart/2005/8/layout/hList7"/>
    <dgm:cxn modelId="{30DDB77B-3292-4547-9C95-C9D4287929D7}" type="presOf" srcId="{3662BDAB-A71D-4C67-94C3-77845FADE8B4}" destId="{21FA8AAE-DB65-40E1-AF9A-ECD1F822991A}" srcOrd="1" destOrd="0" presId="urn:microsoft.com/office/officeart/2005/8/layout/hList7"/>
    <dgm:cxn modelId="{5BD4D685-4914-4FE6-A9FB-F3BBAF349414}" type="presOf" srcId="{A9D671A8-4787-4A34-96BE-48937C0EB34B}" destId="{63392894-6407-449E-BD2C-D2F4415ECD5F}" srcOrd="0" destOrd="0" presId="urn:microsoft.com/office/officeart/2005/8/layout/hList7"/>
    <dgm:cxn modelId="{85DFFB8B-98DF-482B-B221-763190B0DAEB}" type="presOf" srcId="{EC2AD208-CAC7-4C16-8168-E9CAC0CE8992}" destId="{0B5145AB-553C-4335-B241-48B812698D6A}" srcOrd="0" destOrd="0" presId="urn:microsoft.com/office/officeart/2005/8/layout/hList7"/>
    <dgm:cxn modelId="{8F2ADD9D-16FC-49DB-8FE9-89A06C22785B}" type="presOf" srcId="{02CDE31F-AC52-4DA7-A036-5251D12B3DDA}" destId="{B88F0DF4-D6F4-4515-9022-D8D2F5D4C31B}" srcOrd="0" destOrd="0" presId="urn:microsoft.com/office/officeart/2005/8/layout/hList7"/>
    <dgm:cxn modelId="{BFEB43A9-1EBD-4C7E-A474-8810FB63F131}" type="presOf" srcId="{626C5A4A-1B6A-48D3-8D5C-77F2920D9793}" destId="{DE4F4BEF-068A-47EC-8316-FA37AE2DC913}" srcOrd="1" destOrd="0" presId="urn:microsoft.com/office/officeart/2005/8/layout/hList7"/>
    <dgm:cxn modelId="{20B577EB-828A-4581-B75D-7C4B42136FCC}" srcId="{EA152659-488A-4A12-8942-AED8C0AFEB5B}" destId="{626C5A4A-1B6A-48D3-8D5C-77F2920D9793}" srcOrd="2" destOrd="0" parTransId="{3E443A56-384B-4487-A690-9F3004CDD53E}" sibTransId="{20B80FD2-8778-4045-B7FA-D1177A017FDE}"/>
    <dgm:cxn modelId="{E61FC8F4-D7DC-4061-9915-3CA760F3619C}" type="presOf" srcId="{FA7014F6-E5D6-498D-90C5-1D0EF22CC413}" destId="{3E9444B4-5FF6-4861-9612-C9741B883F63}" srcOrd="1" destOrd="0" presId="urn:microsoft.com/office/officeart/2005/8/layout/hList7"/>
    <dgm:cxn modelId="{F4EFFF32-C40B-43F9-B31C-3665C10AC26D}" type="presParOf" srcId="{DCF39CB0-5DF1-4CD0-900A-8956B4586A01}" destId="{E98AEB41-28CF-48C8-8B70-194B3FE88B0C}" srcOrd="0" destOrd="0" presId="urn:microsoft.com/office/officeart/2005/8/layout/hList7"/>
    <dgm:cxn modelId="{30E3ACAB-2A4C-47F5-B757-382A75BDBC68}" type="presParOf" srcId="{DCF39CB0-5DF1-4CD0-900A-8956B4586A01}" destId="{676D3499-B7D3-4C28-B4B5-F35D0F0E75B9}" srcOrd="1" destOrd="0" presId="urn:microsoft.com/office/officeart/2005/8/layout/hList7"/>
    <dgm:cxn modelId="{F42678BD-3AB9-4EA4-A9B3-1BDC83DF1FC6}" type="presParOf" srcId="{676D3499-B7D3-4C28-B4B5-F35D0F0E75B9}" destId="{D3824C78-31DB-42C5-9004-51473EFFBA5E}" srcOrd="0" destOrd="0" presId="urn:microsoft.com/office/officeart/2005/8/layout/hList7"/>
    <dgm:cxn modelId="{2CA9BE7E-1E41-4443-BB6B-8C0A0DD22C0A}" type="presParOf" srcId="{D3824C78-31DB-42C5-9004-51473EFFBA5E}" destId="{B88F0DF4-D6F4-4515-9022-D8D2F5D4C31B}" srcOrd="0" destOrd="0" presId="urn:microsoft.com/office/officeart/2005/8/layout/hList7"/>
    <dgm:cxn modelId="{ADD49575-6E48-404B-9947-B82C8C9FEDA1}" type="presParOf" srcId="{D3824C78-31DB-42C5-9004-51473EFFBA5E}" destId="{935B474D-D58C-4168-AF29-F1C61ECDB85B}" srcOrd="1" destOrd="0" presId="urn:microsoft.com/office/officeart/2005/8/layout/hList7"/>
    <dgm:cxn modelId="{01192D65-AF13-4F9C-90D0-9D12FA9B47FC}" type="presParOf" srcId="{D3824C78-31DB-42C5-9004-51473EFFBA5E}" destId="{19E0C956-A294-4CC0-B4CD-F96E9693D323}" srcOrd="2" destOrd="0" presId="urn:microsoft.com/office/officeart/2005/8/layout/hList7"/>
    <dgm:cxn modelId="{DC3958C2-7CF2-46CA-9EFF-468AF31C84E9}" type="presParOf" srcId="{D3824C78-31DB-42C5-9004-51473EFFBA5E}" destId="{E365EB22-C42E-4975-9FFE-6030A74D8DC3}" srcOrd="3" destOrd="0" presId="urn:microsoft.com/office/officeart/2005/8/layout/hList7"/>
    <dgm:cxn modelId="{5A2B0EFB-7FD9-4DB4-B8D2-A90915C18E7D}" type="presParOf" srcId="{676D3499-B7D3-4C28-B4B5-F35D0F0E75B9}" destId="{63392894-6407-449E-BD2C-D2F4415ECD5F}" srcOrd="1" destOrd="0" presId="urn:microsoft.com/office/officeart/2005/8/layout/hList7"/>
    <dgm:cxn modelId="{EA96D892-DE89-46B8-9A1A-25E36EE5198E}" type="presParOf" srcId="{676D3499-B7D3-4C28-B4B5-F35D0F0E75B9}" destId="{F37C0E14-8D30-417B-BB80-D054E1F67E79}" srcOrd="2" destOrd="0" presId="urn:microsoft.com/office/officeart/2005/8/layout/hList7"/>
    <dgm:cxn modelId="{47F60DCD-7652-40E3-8F6C-02AFB9819E2E}" type="presParOf" srcId="{F37C0E14-8D30-417B-BB80-D054E1F67E79}" destId="{7FDCBC01-C4AD-4EA1-B144-F6D6A9132E85}" srcOrd="0" destOrd="0" presId="urn:microsoft.com/office/officeart/2005/8/layout/hList7"/>
    <dgm:cxn modelId="{539D9DC1-6CE6-4F1B-872A-978FED3819D4}" type="presParOf" srcId="{F37C0E14-8D30-417B-BB80-D054E1F67E79}" destId="{3E9444B4-5FF6-4861-9612-C9741B883F63}" srcOrd="1" destOrd="0" presId="urn:microsoft.com/office/officeart/2005/8/layout/hList7"/>
    <dgm:cxn modelId="{4F51586D-C473-4AEE-A0E3-F7FEA432E6BE}" type="presParOf" srcId="{F37C0E14-8D30-417B-BB80-D054E1F67E79}" destId="{FA6C69AF-E0C4-4F91-A16E-BB0CCCCC5677}" srcOrd="2" destOrd="0" presId="urn:microsoft.com/office/officeart/2005/8/layout/hList7"/>
    <dgm:cxn modelId="{040C85C0-B87C-4748-BADA-8F658F27A9BB}" type="presParOf" srcId="{F37C0E14-8D30-417B-BB80-D054E1F67E79}" destId="{9E634F02-5167-424C-AF93-C464D8CEC8C8}" srcOrd="3" destOrd="0" presId="urn:microsoft.com/office/officeart/2005/8/layout/hList7"/>
    <dgm:cxn modelId="{60BDE26D-6CC2-4D08-B2E7-F4F287CC4368}" type="presParOf" srcId="{676D3499-B7D3-4C28-B4B5-F35D0F0E75B9}" destId="{0B5145AB-553C-4335-B241-48B812698D6A}" srcOrd="3" destOrd="0" presId="urn:microsoft.com/office/officeart/2005/8/layout/hList7"/>
    <dgm:cxn modelId="{CB6F60D3-1CA8-4C8E-B0FE-1323C407042D}" type="presParOf" srcId="{676D3499-B7D3-4C28-B4B5-F35D0F0E75B9}" destId="{2935FFB9-4D17-48FE-85C4-590122A8ADE8}" srcOrd="4" destOrd="0" presId="urn:microsoft.com/office/officeart/2005/8/layout/hList7"/>
    <dgm:cxn modelId="{08B522AE-DF3B-4F41-923C-331D41CD247D}" type="presParOf" srcId="{2935FFB9-4D17-48FE-85C4-590122A8ADE8}" destId="{9A8259BE-5110-4AE9-8DD6-9F62ACBC4892}" srcOrd="0" destOrd="0" presId="urn:microsoft.com/office/officeart/2005/8/layout/hList7"/>
    <dgm:cxn modelId="{AF7F2CBD-F94E-41E0-8951-F25DE6CEBB58}" type="presParOf" srcId="{2935FFB9-4D17-48FE-85C4-590122A8ADE8}" destId="{DE4F4BEF-068A-47EC-8316-FA37AE2DC913}" srcOrd="1" destOrd="0" presId="urn:microsoft.com/office/officeart/2005/8/layout/hList7"/>
    <dgm:cxn modelId="{AAA87BF8-5316-4E19-BEF0-DDFFDDB304A4}" type="presParOf" srcId="{2935FFB9-4D17-48FE-85C4-590122A8ADE8}" destId="{1EA5BFC2-A76B-4E8A-BD63-684BABA87422}" srcOrd="2" destOrd="0" presId="urn:microsoft.com/office/officeart/2005/8/layout/hList7"/>
    <dgm:cxn modelId="{FA22EA65-3C2C-481B-BD81-D035F336DD6C}" type="presParOf" srcId="{2935FFB9-4D17-48FE-85C4-590122A8ADE8}" destId="{A413B4ED-6216-4014-8EFB-FE02B8B936AD}" srcOrd="3" destOrd="0" presId="urn:microsoft.com/office/officeart/2005/8/layout/hList7"/>
    <dgm:cxn modelId="{62D00595-570D-4636-8950-6F44A13E74C1}" type="presParOf" srcId="{676D3499-B7D3-4C28-B4B5-F35D0F0E75B9}" destId="{24974AB0-07B2-4E88-9B29-6F6C92141FDC}" srcOrd="5" destOrd="0" presId="urn:microsoft.com/office/officeart/2005/8/layout/hList7"/>
    <dgm:cxn modelId="{A853E7D4-DBC5-4272-9495-3B55943D47E1}" type="presParOf" srcId="{676D3499-B7D3-4C28-B4B5-F35D0F0E75B9}" destId="{0123AEA5-82E9-4FBD-96DB-98A6D632C36A}" srcOrd="6" destOrd="0" presId="urn:microsoft.com/office/officeart/2005/8/layout/hList7"/>
    <dgm:cxn modelId="{28C22EC6-AB01-48EF-AA11-054D4C7C2C0A}" type="presParOf" srcId="{0123AEA5-82E9-4FBD-96DB-98A6D632C36A}" destId="{196359F4-513E-47A7-80CD-46662F59ACE0}" srcOrd="0" destOrd="0" presId="urn:microsoft.com/office/officeart/2005/8/layout/hList7"/>
    <dgm:cxn modelId="{375C6F1F-C039-471E-B583-9A3877A7F763}" type="presParOf" srcId="{0123AEA5-82E9-4FBD-96DB-98A6D632C36A}" destId="{21FA8AAE-DB65-40E1-AF9A-ECD1F822991A}" srcOrd="1" destOrd="0" presId="urn:microsoft.com/office/officeart/2005/8/layout/hList7"/>
    <dgm:cxn modelId="{E016F205-3280-4DD9-8F7F-0D565A7842BE}" type="presParOf" srcId="{0123AEA5-82E9-4FBD-96DB-98A6D632C36A}" destId="{67FCC8A3-ACF2-43D5-8BE5-0575F87A0F1A}" srcOrd="2" destOrd="0" presId="urn:microsoft.com/office/officeart/2005/8/layout/hList7"/>
    <dgm:cxn modelId="{329C471A-A1E5-45B9-BD49-26DF508B864D}" type="presParOf" srcId="{0123AEA5-82E9-4FBD-96DB-98A6D632C36A}" destId="{E5500692-17AA-4842-ACDB-A5935163CBCB}"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C1521A-31C7-472B-8008-8E2C56A70372}" type="doc">
      <dgm:prSet loTypeId="urn:microsoft.com/office/officeart/2005/8/layout/venn3" loCatId="relationship" qsTypeId="urn:microsoft.com/office/officeart/2005/8/quickstyle/3d3" qsCatId="3D" csTypeId="urn:microsoft.com/office/officeart/2005/8/colors/accent0_3" csCatId="mainScheme"/>
      <dgm:spPr/>
      <dgm:t>
        <a:bodyPr/>
        <a:lstStyle/>
        <a:p>
          <a:endParaRPr lang="en-IN"/>
        </a:p>
      </dgm:t>
    </dgm:pt>
    <dgm:pt modelId="{B0590826-17DE-49AA-849D-2C34D195904E}">
      <dgm:prSet/>
      <dgm:spPr/>
      <dgm:t>
        <a:bodyPr/>
        <a:lstStyle/>
        <a:p>
          <a:r>
            <a:rPr lang="en-US"/>
            <a:t>Identify critical factors (training, leadership, work conditions) impacting employee performance.</a:t>
          </a:r>
          <a:endParaRPr lang="en-IN"/>
        </a:p>
      </dgm:t>
    </dgm:pt>
    <dgm:pt modelId="{00A72820-408D-4020-A75D-88112FC41163}" type="parTrans" cxnId="{AB4F3284-FD30-455F-A92F-E9D27D190147}">
      <dgm:prSet/>
      <dgm:spPr/>
      <dgm:t>
        <a:bodyPr/>
        <a:lstStyle/>
        <a:p>
          <a:endParaRPr lang="en-IN"/>
        </a:p>
      </dgm:t>
    </dgm:pt>
    <dgm:pt modelId="{82777229-7FAA-4CEC-8139-AED63B070D51}" type="sibTrans" cxnId="{AB4F3284-FD30-455F-A92F-E9D27D190147}">
      <dgm:prSet/>
      <dgm:spPr/>
      <dgm:t>
        <a:bodyPr/>
        <a:lstStyle/>
        <a:p>
          <a:endParaRPr lang="en-IN"/>
        </a:p>
      </dgm:t>
    </dgm:pt>
    <dgm:pt modelId="{6233CA87-1DA6-4B07-8410-BBEB5E731745}">
      <dgm:prSet/>
      <dgm:spPr/>
      <dgm:t>
        <a:bodyPr/>
        <a:lstStyle/>
        <a:p>
          <a:r>
            <a:rPr lang="en-US"/>
            <a:t>Measure effectiveness in resource utilization.</a:t>
          </a:r>
          <a:endParaRPr lang="en-IN"/>
        </a:p>
      </dgm:t>
    </dgm:pt>
    <dgm:pt modelId="{5D8CBC84-E12B-403F-9604-9445A507CF69}" type="parTrans" cxnId="{BDAF0D43-5EF6-4429-AD5A-A66392B8A1BA}">
      <dgm:prSet/>
      <dgm:spPr/>
      <dgm:t>
        <a:bodyPr/>
        <a:lstStyle/>
        <a:p>
          <a:endParaRPr lang="en-IN"/>
        </a:p>
      </dgm:t>
    </dgm:pt>
    <dgm:pt modelId="{15EB6D0A-A308-471C-8FB4-3DFE17EE454A}" type="sibTrans" cxnId="{BDAF0D43-5EF6-4429-AD5A-A66392B8A1BA}">
      <dgm:prSet/>
      <dgm:spPr/>
      <dgm:t>
        <a:bodyPr/>
        <a:lstStyle/>
        <a:p>
          <a:endParaRPr lang="en-IN"/>
        </a:p>
      </dgm:t>
    </dgm:pt>
    <dgm:pt modelId="{E7A9B20C-3170-4338-9AC6-24E61B465495}">
      <dgm:prSet/>
      <dgm:spPr/>
      <dgm:t>
        <a:bodyPr/>
        <a:lstStyle/>
        <a:p>
          <a:r>
            <a:rPr lang="en-US"/>
            <a:t>Build predictive models for classification and regression.</a:t>
          </a:r>
          <a:endParaRPr lang="en-IN"/>
        </a:p>
      </dgm:t>
    </dgm:pt>
    <dgm:pt modelId="{167A7AC8-DCA0-4693-87B0-58DF895FD7CF}" type="parTrans" cxnId="{997DB6FE-65CC-4658-AF7F-B78433C34146}">
      <dgm:prSet/>
      <dgm:spPr/>
      <dgm:t>
        <a:bodyPr/>
        <a:lstStyle/>
        <a:p>
          <a:endParaRPr lang="en-IN"/>
        </a:p>
      </dgm:t>
    </dgm:pt>
    <dgm:pt modelId="{44610B87-CD9E-4439-9BCD-AC3DA57A635A}" type="sibTrans" cxnId="{997DB6FE-65CC-4658-AF7F-B78433C34146}">
      <dgm:prSet/>
      <dgm:spPr/>
      <dgm:t>
        <a:bodyPr/>
        <a:lstStyle/>
        <a:p>
          <a:endParaRPr lang="en-IN"/>
        </a:p>
      </dgm:t>
    </dgm:pt>
    <dgm:pt modelId="{956738DF-6B26-42D1-93BD-4635ADF476D8}">
      <dgm:prSet/>
      <dgm:spPr/>
      <dgm:t>
        <a:bodyPr/>
        <a:lstStyle/>
        <a:p>
          <a:r>
            <a:rPr lang="en-US"/>
            <a:t>Visualize insights in </a:t>
          </a:r>
          <a:r>
            <a:rPr lang="en-US" b="1"/>
            <a:t>Power BI dashboards</a:t>
          </a:r>
          <a:r>
            <a:rPr lang="en-US"/>
            <a:t> for actionable intelligence.</a:t>
          </a:r>
          <a:endParaRPr lang="en-IN"/>
        </a:p>
      </dgm:t>
    </dgm:pt>
    <dgm:pt modelId="{C14C3D8E-27EC-4105-9958-0B411D9C1FD3}" type="parTrans" cxnId="{6CD9CAED-1C13-4BF2-A1D5-5099443A2E82}">
      <dgm:prSet/>
      <dgm:spPr/>
      <dgm:t>
        <a:bodyPr/>
        <a:lstStyle/>
        <a:p>
          <a:endParaRPr lang="en-IN"/>
        </a:p>
      </dgm:t>
    </dgm:pt>
    <dgm:pt modelId="{F1F88F17-C448-48EB-B176-AFF63555D8D4}" type="sibTrans" cxnId="{6CD9CAED-1C13-4BF2-A1D5-5099443A2E82}">
      <dgm:prSet/>
      <dgm:spPr/>
      <dgm:t>
        <a:bodyPr/>
        <a:lstStyle/>
        <a:p>
          <a:endParaRPr lang="en-IN"/>
        </a:p>
      </dgm:t>
    </dgm:pt>
    <dgm:pt modelId="{9872F575-1B94-4576-8768-C7B4AE5C5FF4}" type="pres">
      <dgm:prSet presAssocID="{57C1521A-31C7-472B-8008-8E2C56A70372}" presName="Name0" presStyleCnt="0">
        <dgm:presLayoutVars>
          <dgm:dir/>
          <dgm:resizeHandles val="exact"/>
        </dgm:presLayoutVars>
      </dgm:prSet>
      <dgm:spPr/>
    </dgm:pt>
    <dgm:pt modelId="{B237CC86-89E5-4F79-9A46-107669E1D0EC}" type="pres">
      <dgm:prSet presAssocID="{B0590826-17DE-49AA-849D-2C34D195904E}" presName="Name5" presStyleLbl="vennNode1" presStyleIdx="0" presStyleCnt="4">
        <dgm:presLayoutVars>
          <dgm:bulletEnabled val="1"/>
        </dgm:presLayoutVars>
      </dgm:prSet>
      <dgm:spPr/>
    </dgm:pt>
    <dgm:pt modelId="{BEDD4646-46CE-459C-8A13-3E5D462410E8}" type="pres">
      <dgm:prSet presAssocID="{82777229-7FAA-4CEC-8139-AED63B070D51}" presName="space" presStyleCnt="0"/>
      <dgm:spPr/>
    </dgm:pt>
    <dgm:pt modelId="{94704FF7-5873-452B-8F9D-66E2435B8009}" type="pres">
      <dgm:prSet presAssocID="{6233CA87-1DA6-4B07-8410-BBEB5E731745}" presName="Name5" presStyleLbl="vennNode1" presStyleIdx="1" presStyleCnt="4">
        <dgm:presLayoutVars>
          <dgm:bulletEnabled val="1"/>
        </dgm:presLayoutVars>
      </dgm:prSet>
      <dgm:spPr/>
    </dgm:pt>
    <dgm:pt modelId="{86F36A1F-AB53-4349-8EE9-FF3C8A0965B7}" type="pres">
      <dgm:prSet presAssocID="{15EB6D0A-A308-471C-8FB4-3DFE17EE454A}" presName="space" presStyleCnt="0"/>
      <dgm:spPr/>
    </dgm:pt>
    <dgm:pt modelId="{DFA5179C-EE7C-4A0C-A94D-54E307883057}" type="pres">
      <dgm:prSet presAssocID="{E7A9B20C-3170-4338-9AC6-24E61B465495}" presName="Name5" presStyleLbl="vennNode1" presStyleIdx="2" presStyleCnt="4">
        <dgm:presLayoutVars>
          <dgm:bulletEnabled val="1"/>
        </dgm:presLayoutVars>
      </dgm:prSet>
      <dgm:spPr/>
    </dgm:pt>
    <dgm:pt modelId="{779442D0-6B83-46FC-8013-245F2F65E5FC}" type="pres">
      <dgm:prSet presAssocID="{44610B87-CD9E-4439-9BCD-AC3DA57A635A}" presName="space" presStyleCnt="0"/>
      <dgm:spPr/>
    </dgm:pt>
    <dgm:pt modelId="{4F9A8991-0800-40ED-9082-1F084BF57E13}" type="pres">
      <dgm:prSet presAssocID="{956738DF-6B26-42D1-93BD-4635ADF476D8}" presName="Name5" presStyleLbl="vennNode1" presStyleIdx="3" presStyleCnt="4">
        <dgm:presLayoutVars>
          <dgm:bulletEnabled val="1"/>
        </dgm:presLayoutVars>
      </dgm:prSet>
      <dgm:spPr/>
    </dgm:pt>
  </dgm:ptLst>
  <dgm:cxnLst>
    <dgm:cxn modelId="{7B200F2C-81F9-48FD-B075-47D1D81BFDD0}" type="presOf" srcId="{956738DF-6B26-42D1-93BD-4635ADF476D8}" destId="{4F9A8991-0800-40ED-9082-1F084BF57E13}" srcOrd="0" destOrd="0" presId="urn:microsoft.com/office/officeart/2005/8/layout/venn3"/>
    <dgm:cxn modelId="{BDAF0D43-5EF6-4429-AD5A-A66392B8A1BA}" srcId="{57C1521A-31C7-472B-8008-8E2C56A70372}" destId="{6233CA87-1DA6-4B07-8410-BBEB5E731745}" srcOrd="1" destOrd="0" parTransId="{5D8CBC84-E12B-403F-9604-9445A507CF69}" sibTransId="{15EB6D0A-A308-471C-8FB4-3DFE17EE454A}"/>
    <dgm:cxn modelId="{AB4F3284-FD30-455F-A92F-E9D27D190147}" srcId="{57C1521A-31C7-472B-8008-8E2C56A70372}" destId="{B0590826-17DE-49AA-849D-2C34D195904E}" srcOrd="0" destOrd="0" parTransId="{00A72820-408D-4020-A75D-88112FC41163}" sibTransId="{82777229-7FAA-4CEC-8139-AED63B070D51}"/>
    <dgm:cxn modelId="{91BC4286-8EBB-4EC8-9E50-D2D0DC856F6A}" type="presOf" srcId="{6233CA87-1DA6-4B07-8410-BBEB5E731745}" destId="{94704FF7-5873-452B-8F9D-66E2435B8009}" srcOrd="0" destOrd="0" presId="urn:microsoft.com/office/officeart/2005/8/layout/venn3"/>
    <dgm:cxn modelId="{A84A96AE-F1C5-4819-BF07-B0CF3D48EBBF}" type="presOf" srcId="{B0590826-17DE-49AA-849D-2C34D195904E}" destId="{B237CC86-89E5-4F79-9A46-107669E1D0EC}" srcOrd="0" destOrd="0" presId="urn:microsoft.com/office/officeart/2005/8/layout/venn3"/>
    <dgm:cxn modelId="{693D94CB-253D-492F-89F6-25D6EB834AB0}" type="presOf" srcId="{57C1521A-31C7-472B-8008-8E2C56A70372}" destId="{9872F575-1B94-4576-8768-C7B4AE5C5FF4}" srcOrd="0" destOrd="0" presId="urn:microsoft.com/office/officeart/2005/8/layout/venn3"/>
    <dgm:cxn modelId="{6CD9CAED-1C13-4BF2-A1D5-5099443A2E82}" srcId="{57C1521A-31C7-472B-8008-8E2C56A70372}" destId="{956738DF-6B26-42D1-93BD-4635ADF476D8}" srcOrd="3" destOrd="0" parTransId="{C14C3D8E-27EC-4105-9958-0B411D9C1FD3}" sibTransId="{F1F88F17-C448-48EB-B176-AFF63555D8D4}"/>
    <dgm:cxn modelId="{D38BD3FA-914F-451C-8EF5-0E2343DA0F65}" type="presOf" srcId="{E7A9B20C-3170-4338-9AC6-24E61B465495}" destId="{DFA5179C-EE7C-4A0C-A94D-54E307883057}" srcOrd="0" destOrd="0" presId="urn:microsoft.com/office/officeart/2005/8/layout/venn3"/>
    <dgm:cxn modelId="{997DB6FE-65CC-4658-AF7F-B78433C34146}" srcId="{57C1521A-31C7-472B-8008-8E2C56A70372}" destId="{E7A9B20C-3170-4338-9AC6-24E61B465495}" srcOrd="2" destOrd="0" parTransId="{167A7AC8-DCA0-4693-87B0-58DF895FD7CF}" sibTransId="{44610B87-CD9E-4439-9BCD-AC3DA57A635A}"/>
    <dgm:cxn modelId="{B2126F41-5DB6-44ED-B6EC-1B52FF897848}" type="presParOf" srcId="{9872F575-1B94-4576-8768-C7B4AE5C5FF4}" destId="{B237CC86-89E5-4F79-9A46-107669E1D0EC}" srcOrd="0" destOrd="0" presId="urn:microsoft.com/office/officeart/2005/8/layout/venn3"/>
    <dgm:cxn modelId="{61B0B042-5E33-4FF3-8F76-D82620FAFEA5}" type="presParOf" srcId="{9872F575-1B94-4576-8768-C7B4AE5C5FF4}" destId="{BEDD4646-46CE-459C-8A13-3E5D462410E8}" srcOrd="1" destOrd="0" presId="urn:microsoft.com/office/officeart/2005/8/layout/venn3"/>
    <dgm:cxn modelId="{DD879DA2-649F-4240-B78C-0D14C5BC5871}" type="presParOf" srcId="{9872F575-1B94-4576-8768-C7B4AE5C5FF4}" destId="{94704FF7-5873-452B-8F9D-66E2435B8009}" srcOrd="2" destOrd="0" presId="urn:microsoft.com/office/officeart/2005/8/layout/venn3"/>
    <dgm:cxn modelId="{4C2F3728-485B-4EB5-95CA-F34C1C8A6D03}" type="presParOf" srcId="{9872F575-1B94-4576-8768-C7B4AE5C5FF4}" destId="{86F36A1F-AB53-4349-8EE9-FF3C8A0965B7}" srcOrd="3" destOrd="0" presId="urn:microsoft.com/office/officeart/2005/8/layout/venn3"/>
    <dgm:cxn modelId="{91E9A7A9-D555-4276-A94F-027870143B64}" type="presParOf" srcId="{9872F575-1B94-4576-8768-C7B4AE5C5FF4}" destId="{DFA5179C-EE7C-4A0C-A94D-54E307883057}" srcOrd="4" destOrd="0" presId="urn:microsoft.com/office/officeart/2005/8/layout/venn3"/>
    <dgm:cxn modelId="{751884C0-36A7-47BC-BD3A-31B1B4FCE0B6}" type="presParOf" srcId="{9872F575-1B94-4576-8768-C7B4AE5C5FF4}" destId="{779442D0-6B83-46FC-8013-245F2F65E5FC}" srcOrd="5" destOrd="0" presId="urn:microsoft.com/office/officeart/2005/8/layout/venn3"/>
    <dgm:cxn modelId="{CB42A0D8-A5FD-4B4B-82D5-4A22319CAECE}" type="presParOf" srcId="{9872F575-1B94-4576-8768-C7B4AE5C5FF4}" destId="{4F9A8991-0800-40ED-9082-1F084BF57E13}"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7876FE-1329-4C86-993F-B882A6D7E787}" type="doc">
      <dgm:prSet loTypeId="urn:microsoft.com/office/officeart/2008/layout/VerticalCircleList" loCatId="list" qsTypeId="urn:microsoft.com/office/officeart/2005/8/quickstyle/3d3" qsCatId="3D" csTypeId="urn:microsoft.com/office/officeart/2005/8/colors/accent0_3" csCatId="mainScheme"/>
      <dgm:spPr/>
      <dgm:t>
        <a:bodyPr/>
        <a:lstStyle/>
        <a:p>
          <a:endParaRPr lang="en-IN"/>
        </a:p>
      </dgm:t>
    </dgm:pt>
    <dgm:pt modelId="{E021CBAE-8A18-4402-BA0B-EACBA2769856}">
      <dgm:prSet/>
      <dgm:spPr/>
      <dgm:t>
        <a:bodyPr/>
        <a:lstStyle/>
        <a:p>
          <a:r>
            <a:rPr lang="en-US"/>
            <a:t>Working conditions </a:t>
          </a:r>
          <a:endParaRPr lang="en-IN"/>
        </a:p>
      </dgm:t>
    </dgm:pt>
    <dgm:pt modelId="{4FD67C4C-FE97-4642-AF86-8ABF15042A10}" type="parTrans" cxnId="{A894002D-B7B1-405E-87A4-A8B098E65B48}">
      <dgm:prSet/>
      <dgm:spPr/>
      <dgm:t>
        <a:bodyPr/>
        <a:lstStyle/>
        <a:p>
          <a:endParaRPr lang="en-IN"/>
        </a:p>
      </dgm:t>
    </dgm:pt>
    <dgm:pt modelId="{97F2A422-57AD-49B3-96F4-1BBC2C4888B7}" type="sibTrans" cxnId="{A894002D-B7B1-405E-87A4-A8B098E65B48}">
      <dgm:prSet/>
      <dgm:spPr/>
      <dgm:t>
        <a:bodyPr/>
        <a:lstStyle/>
        <a:p>
          <a:endParaRPr lang="en-IN"/>
        </a:p>
      </dgm:t>
    </dgm:pt>
    <dgm:pt modelId="{74FEBD72-F6D5-4264-A158-15AFA53E2C70}">
      <dgm:prSet/>
      <dgm:spPr/>
      <dgm:t>
        <a:bodyPr/>
        <a:lstStyle/>
        <a:p>
          <a:r>
            <a:rPr lang="en-US"/>
            <a:t>Leadership </a:t>
          </a:r>
          <a:endParaRPr lang="en-IN"/>
        </a:p>
      </dgm:t>
    </dgm:pt>
    <dgm:pt modelId="{7ADD849B-13D4-4A65-AC2C-E542EF68A3E6}" type="parTrans" cxnId="{E30B58A4-6B45-4C04-9821-1D76E16255FE}">
      <dgm:prSet/>
      <dgm:spPr/>
      <dgm:t>
        <a:bodyPr/>
        <a:lstStyle/>
        <a:p>
          <a:endParaRPr lang="en-IN"/>
        </a:p>
      </dgm:t>
    </dgm:pt>
    <dgm:pt modelId="{D1C3DCE7-CF26-4EBC-A73B-307D3C89854C}" type="sibTrans" cxnId="{E30B58A4-6B45-4C04-9821-1D76E16255FE}">
      <dgm:prSet/>
      <dgm:spPr/>
      <dgm:t>
        <a:bodyPr/>
        <a:lstStyle/>
        <a:p>
          <a:endParaRPr lang="en-IN"/>
        </a:p>
      </dgm:t>
    </dgm:pt>
    <dgm:pt modelId="{2DD61910-A297-426A-9F17-77E8946C90E1}">
      <dgm:prSet/>
      <dgm:spPr/>
      <dgm:t>
        <a:bodyPr/>
        <a:lstStyle/>
        <a:p>
          <a:r>
            <a:rPr lang="en-US"/>
            <a:t>Career development </a:t>
          </a:r>
          <a:endParaRPr lang="en-IN"/>
        </a:p>
      </dgm:t>
    </dgm:pt>
    <dgm:pt modelId="{141C32B5-DF8E-4E17-8359-04B1980EB54F}" type="parTrans" cxnId="{563B462F-868D-4CDF-B2D4-E43BFDC6E8D9}">
      <dgm:prSet/>
      <dgm:spPr/>
      <dgm:t>
        <a:bodyPr/>
        <a:lstStyle/>
        <a:p>
          <a:endParaRPr lang="en-IN"/>
        </a:p>
      </dgm:t>
    </dgm:pt>
    <dgm:pt modelId="{3EA04BEE-9188-4140-B9C9-EF09BE22BE56}" type="sibTrans" cxnId="{563B462F-868D-4CDF-B2D4-E43BFDC6E8D9}">
      <dgm:prSet/>
      <dgm:spPr/>
      <dgm:t>
        <a:bodyPr/>
        <a:lstStyle/>
        <a:p>
          <a:endParaRPr lang="en-IN"/>
        </a:p>
      </dgm:t>
    </dgm:pt>
    <dgm:pt modelId="{DCBBAD9E-E8F5-470A-B250-7AEFE311EE50}">
      <dgm:prSet/>
      <dgm:spPr/>
      <dgm:t>
        <a:bodyPr/>
        <a:lstStyle/>
        <a:p>
          <a:r>
            <a:rPr lang="en-US"/>
            <a:t>Co-workers </a:t>
          </a:r>
          <a:endParaRPr lang="en-IN"/>
        </a:p>
      </dgm:t>
    </dgm:pt>
    <dgm:pt modelId="{231BE691-7B09-44D9-A3DF-B5D6203E2BA9}" type="parTrans" cxnId="{02064127-933C-4AE1-A5C9-28A28852D96A}">
      <dgm:prSet/>
      <dgm:spPr/>
      <dgm:t>
        <a:bodyPr/>
        <a:lstStyle/>
        <a:p>
          <a:endParaRPr lang="en-IN"/>
        </a:p>
      </dgm:t>
    </dgm:pt>
    <dgm:pt modelId="{A3F5B690-13C1-407B-9037-B92A8278AEA2}" type="sibTrans" cxnId="{02064127-933C-4AE1-A5C9-28A28852D96A}">
      <dgm:prSet/>
      <dgm:spPr/>
      <dgm:t>
        <a:bodyPr/>
        <a:lstStyle/>
        <a:p>
          <a:endParaRPr lang="en-IN"/>
        </a:p>
      </dgm:t>
    </dgm:pt>
    <dgm:pt modelId="{3FD732F2-9E6F-44A9-9670-DB5808EA9B12}">
      <dgm:prSet/>
      <dgm:spPr/>
      <dgm:t>
        <a:bodyPr/>
        <a:lstStyle/>
        <a:p>
          <a:r>
            <a:rPr lang="en-US"/>
            <a:t>Training </a:t>
          </a:r>
          <a:endParaRPr lang="en-IN"/>
        </a:p>
      </dgm:t>
    </dgm:pt>
    <dgm:pt modelId="{D4B48940-4FA2-4D5A-BB4E-1140C0CA40A8}" type="parTrans" cxnId="{7FD4BA9A-14E4-4FAA-9A09-44583200BE8E}">
      <dgm:prSet/>
      <dgm:spPr/>
      <dgm:t>
        <a:bodyPr/>
        <a:lstStyle/>
        <a:p>
          <a:endParaRPr lang="en-IN"/>
        </a:p>
      </dgm:t>
    </dgm:pt>
    <dgm:pt modelId="{FA77A858-272A-49C3-8007-9B5D2F4B407A}" type="sibTrans" cxnId="{7FD4BA9A-14E4-4FAA-9A09-44583200BE8E}">
      <dgm:prSet/>
      <dgm:spPr/>
      <dgm:t>
        <a:bodyPr/>
        <a:lstStyle/>
        <a:p>
          <a:endParaRPr lang="en-IN"/>
        </a:p>
      </dgm:t>
    </dgm:pt>
    <dgm:pt modelId="{8EA6C07D-E9A5-45FB-A3A9-DBA8D624A33E}">
      <dgm:prSet/>
      <dgm:spPr/>
      <dgm:t>
        <a:bodyPr/>
        <a:lstStyle/>
        <a:p>
          <a:r>
            <a:rPr lang="en-US"/>
            <a:t>Learning </a:t>
          </a:r>
          <a:endParaRPr lang="en-IN"/>
        </a:p>
      </dgm:t>
    </dgm:pt>
    <dgm:pt modelId="{2DC689C4-A5D1-4263-A750-99436971D634}" type="parTrans" cxnId="{218BB07F-F57B-4721-9E75-B43E53368CEF}">
      <dgm:prSet/>
      <dgm:spPr/>
      <dgm:t>
        <a:bodyPr/>
        <a:lstStyle/>
        <a:p>
          <a:endParaRPr lang="en-IN"/>
        </a:p>
      </dgm:t>
    </dgm:pt>
    <dgm:pt modelId="{EB2F5764-C58E-4445-B467-820091FFD609}" type="sibTrans" cxnId="{218BB07F-F57B-4721-9E75-B43E53368CEF}">
      <dgm:prSet/>
      <dgm:spPr/>
      <dgm:t>
        <a:bodyPr/>
        <a:lstStyle/>
        <a:p>
          <a:endParaRPr lang="en-IN"/>
        </a:p>
      </dgm:t>
    </dgm:pt>
    <dgm:pt modelId="{A421AA4C-9D6F-4F6D-BD6A-A844E2D456BA}">
      <dgm:prSet/>
      <dgm:spPr/>
      <dgm:t>
        <a:bodyPr/>
        <a:lstStyle/>
        <a:p>
          <a:r>
            <a:rPr lang="en-US"/>
            <a:t>Problem solving </a:t>
          </a:r>
          <a:endParaRPr lang="en-IN"/>
        </a:p>
      </dgm:t>
    </dgm:pt>
    <dgm:pt modelId="{513721C2-385E-485B-AF0D-A4D9E7D9B69E}" type="parTrans" cxnId="{48CFF379-2AB1-4A7C-9C18-A22A45FEC6F5}">
      <dgm:prSet/>
      <dgm:spPr/>
      <dgm:t>
        <a:bodyPr/>
        <a:lstStyle/>
        <a:p>
          <a:endParaRPr lang="en-IN"/>
        </a:p>
      </dgm:t>
    </dgm:pt>
    <dgm:pt modelId="{25BE9E47-DB32-4F44-BC20-8BAD8914A76C}" type="sibTrans" cxnId="{48CFF379-2AB1-4A7C-9C18-A22A45FEC6F5}">
      <dgm:prSet/>
      <dgm:spPr/>
      <dgm:t>
        <a:bodyPr/>
        <a:lstStyle/>
        <a:p>
          <a:endParaRPr lang="en-IN"/>
        </a:p>
      </dgm:t>
    </dgm:pt>
    <dgm:pt modelId="{00998B0D-5C6C-4FFA-8E22-F5A089C0D675}">
      <dgm:prSet/>
      <dgm:spPr/>
      <dgm:t>
        <a:bodyPr/>
        <a:lstStyle/>
        <a:p>
          <a:r>
            <a:rPr lang="en-US"/>
            <a:t>Conflict resolution </a:t>
          </a:r>
          <a:endParaRPr lang="en-IN"/>
        </a:p>
      </dgm:t>
    </dgm:pt>
    <dgm:pt modelId="{0050BAC8-723B-48D9-AC0B-81B7304D40F5}" type="parTrans" cxnId="{69B836CC-1943-4275-B1EF-125934B35009}">
      <dgm:prSet/>
      <dgm:spPr/>
      <dgm:t>
        <a:bodyPr/>
        <a:lstStyle/>
        <a:p>
          <a:endParaRPr lang="en-IN"/>
        </a:p>
      </dgm:t>
    </dgm:pt>
    <dgm:pt modelId="{81186F4B-61A4-497E-8AA9-1DAADC0F9554}" type="sibTrans" cxnId="{69B836CC-1943-4275-B1EF-125934B35009}">
      <dgm:prSet/>
      <dgm:spPr/>
      <dgm:t>
        <a:bodyPr/>
        <a:lstStyle/>
        <a:p>
          <a:endParaRPr lang="en-IN"/>
        </a:p>
      </dgm:t>
    </dgm:pt>
    <dgm:pt modelId="{01A69940-F02E-4E77-BF6D-55C6ECD3A610}" type="pres">
      <dgm:prSet presAssocID="{587876FE-1329-4C86-993F-B882A6D7E787}" presName="Name0" presStyleCnt="0">
        <dgm:presLayoutVars>
          <dgm:dir/>
        </dgm:presLayoutVars>
      </dgm:prSet>
      <dgm:spPr/>
    </dgm:pt>
    <dgm:pt modelId="{B7A8910D-5FF1-4676-9880-C1C679916AAE}" type="pres">
      <dgm:prSet presAssocID="{E021CBAE-8A18-4402-BA0B-EACBA2769856}" presName="noChildren" presStyleCnt="0"/>
      <dgm:spPr/>
    </dgm:pt>
    <dgm:pt modelId="{87ABE71E-6D18-401D-8227-1D88FA8E06B1}" type="pres">
      <dgm:prSet presAssocID="{E021CBAE-8A18-4402-BA0B-EACBA2769856}" presName="gap" presStyleCnt="0"/>
      <dgm:spPr/>
    </dgm:pt>
    <dgm:pt modelId="{7FD02935-3B5C-48ED-946A-4F1756E55D5C}" type="pres">
      <dgm:prSet presAssocID="{E021CBAE-8A18-4402-BA0B-EACBA2769856}" presName="medCircle2" presStyleLbl="vennNode1" presStyleIdx="0" presStyleCnt="8"/>
      <dgm:spPr/>
    </dgm:pt>
    <dgm:pt modelId="{41E9F99F-5A91-4354-AF45-658846D9A183}" type="pres">
      <dgm:prSet presAssocID="{E021CBAE-8A18-4402-BA0B-EACBA2769856}" presName="txLvlOnly1" presStyleLbl="revTx" presStyleIdx="0" presStyleCnt="8"/>
      <dgm:spPr/>
    </dgm:pt>
    <dgm:pt modelId="{C09C88EA-A4A3-4128-8547-673133021B66}" type="pres">
      <dgm:prSet presAssocID="{74FEBD72-F6D5-4264-A158-15AFA53E2C70}" presName="noChildren" presStyleCnt="0"/>
      <dgm:spPr/>
    </dgm:pt>
    <dgm:pt modelId="{79C4A936-A618-48F5-894B-3928B45F8DF0}" type="pres">
      <dgm:prSet presAssocID="{74FEBD72-F6D5-4264-A158-15AFA53E2C70}" presName="gap" presStyleCnt="0"/>
      <dgm:spPr/>
    </dgm:pt>
    <dgm:pt modelId="{842B9E9E-32DE-4027-9573-4D5EC7D61210}" type="pres">
      <dgm:prSet presAssocID="{74FEBD72-F6D5-4264-A158-15AFA53E2C70}" presName="medCircle2" presStyleLbl="vennNode1" presStyleIdx="1" presStyleCnt="8"/>
      <dgm:spPr/>
    </dgm:pt>
    <dgm:pt modelId="{E8E2D281-1D6E-404E-8E4F-5A9B5C9731F0}" type="pres">
      <dgm:prSet presAssocID="{74FEBD72-F6D5-4264-A158-15AFA53E2C70}" presName="txLvlOnly1" presStyleLbl="revTx" presStyleIdx="1" presStyleCnt="8"/>
      <dgm:spPr/>
    </dgm:pt>
    <dgm:pt modelId="{55898BE3-A387-4378-9695-90D383B0C6BB}" type="pres">
      <dgm:prSet presAssocID="{2DD61910-A297-426A-9F17-77E8946C90E1}" presName="noChildren" presStyleCnt="0"/>
      <dgm:spPr/>
    </dgm:pt>
    <dgm:pt modelId="{550037A5-9176-4CC5-9CAD-7B7093A44535}" type="pres">
      <dgm:prSet presAssocID="{2DD61910-A297-426A-9F17-77E8946C90E1}" presName="gap" presStyleCnt="0"/>
      <dgm:spPr/>
    </dgm:pt>
    <dgm:pt modelId="{FA9A9F48-E9C5-4181-AC82-08E83484CACB}" type="pres">
      <dgm:prSet presAssocID="{2DD61910-A297-426A-9F17-77E8946C90E1}" presName="medCircle2" presStyleLbl="vennNode1" presStyleIdx="2" presStyleCnt="8"/>
      <dgm:spPr/>
    </dgm:pt>
    <dgm:pt modelId="{A23AA8BF-2C49-404C-9847-DB2A819E1DC9}" type="pres">
      <dgm:prSet presAssocID="{2DD61910-A297-426A-9F17-77E8946C90E1}" presName="txLvlOnly1" presStyleLbl="revTx" presStyleIdx="2" presStyleCnt="8"/>
      <dgm:spPr/>
    </dgm:pt>
    <dgm:pt modelId="{87438767-16AC-4787-8887-5D2322C08942}" type="pres">
      <dgm:prSet presAssocID="{DCBBAD9E-E8F5-470A-B250-7AEFE311EE50}" presName="noChildren" presStyleCnt="0"/>
      <dgm:spPr/>
    </dgm:pt>
    <dgm:pt modelId="{45572D35-75AA-4CD4-BA78-92064BA09BE6}" type="pres">
      <dgm:prSet presAssocID="{DCBBAD9E-E8F5-470A-B250-7AEFE311EE50}" presName="gap" presStyleCnt="0"/>
      <dgm:spPr/>
    </dgm:pt>
    <dgm:pt modelId="{C44F66F0-ABB4-4C5E-BF82-75A2DB91DD48}" type="pres">
      <dgm:prSet presAssocID="{DCBBAD9E-E8F5-470A-B250-7AEFE311EE50}" presName="medCircle2" presStyleLbl="vennNode1" presStyleIdx="3" presStyleCnt="8"/>
      <dgm:spPr/>
    </dgm:pt>
    <dgm:pt modelId="{C6EFA003-03BF-4C5C-8B04-7236A8F1CD44}" type="pres">
      <dgm:prSet presAssocID="{DCBBAD9E-E8F5-470A-B250-7AEFE311EE50}" presName="txLvlOnly1" presStyleLbl="revTx" presStyleIdx="3" presStyleCnt="8"/>
      <dgm:spPr/>
    </dgm:pt>
    <dgm:pt modelId="{2E5F37BF-2592-4DE4-BA0B-0E1146691E68}" type="pres">
      <dgm:prSet presAssocID="{3FD732F2-9E6F-44A9-9670-DB5808EA9B12}" presName="noChildren" presStyleCnt="0"/>
      <dgm:spPr/>
    </dgm:pt>
    <dgm:pt modelId="{775FE2A8-DCA7-4559-AC65-AFF9AD5343F0}" type="pres">
      <dgm:prSet presAssocID="{3FD732F2-9E6F-44A9-9670-DB5808EA9B12}" presName="gap" presStyleCnt="0"/>
      <dgm:spPr/>
    </dgm:pt>
    <dgm:pt modelId="{27E0C3D8-E207-4E24-B2C8-5574289D689D}" type="pres">
      <dgm:prSet presAssocID="{3FD732F2-9E6F-44A9-9670-DB5808EA9B12}" presName="medCircle2" presStyleLbl="vennNode1" presStyleIdx="4" presStyleCnt="8"/>
      <dgm:spPr/>
    </dgm:pt>
    <dgm:pt modelId="{D8499798-773F-4636-AC9A-49996E9B288A}" type="pres">
      <dgm:prSet presAssocID="{3FD732F2-9E6F-44A9-9670-DB5808EA9B12}" presName="txLvlOnly1" presStyleLbl="revTx" presStyleIdx="4" presStyleCnt="8"/>
      <dgm:spPr/>
    </dgm:pt>
    <dgm:pt modelId="{F6161192-7E30-4FF1-8836-B5B4C8B4936F}" type="pres">
      <dgm:prSet presAssocID="{8EA6C07D-E9A5-45FB-A3A9-DBA8D624A33E}" presName="noChildren" presStyleCnt="0"/>
      <dgm:spPr/>
    </dgm:pt>
    <dgm:pt modelId="{0C4B6DC7-B462-4E7C-BA53-6C4A10005305}" type="pres">
      <dgm:prSet presAssocID="{8EA6C07D-E9A5-45FB-A3A9-DBA8D624A33E}" presName="gap" presStyleCnt="0"/>
      <dgm:spPr/>
    </dgm:pt>
    <dgm:pt modelId="{FCB66EBA-F7BF-4003-9723-D467AF9A0A87}" type="pres">
      <dgm:prSet presAssocID="{8EA6C07D-E9A5-45FB-A3A9-DBA8D624A33E}" presName="medCircle2" presStyleLbl="vennNode1" presStyleIdx="5" presStyleCnt="8"/>
      <dgm:spPr/>
    </dgm:pt>
    <dgm:pt modelId="{0AC2709B-244C-4336-80C2-216D97F9AB73}" type="pres">
      <dgm:prSet presAssocID="{8EA6C07D-E9A5-45FB-A3A9-DBA8D624A33E}" presName="txLvlOnly1" presStyleLbl="revTx" presStyleIdx="5" presStyleCnt="8"/>
      <dgm:spPr/>
    </dgm:pt>
    <dgm:pt modelId="{D2D6000C-DF65-407C-84AE-AF619DA578F9}" type="pres">
      <dgm:prSet presAssocID="{A421AA4C-9D6F-4F6D-BD6A-A844E2D456BA}" presName="noChildren" presStyleCnt="0"/>
      <dgm:spPr/>
    </dgm:pt>
    <dgm:pt modelId="{851ABE9F-CA61-46A9-87F1-BEEB68ABBB58}" type="pres">
      <dgm:prSet presAssocID="{A421AA4C-9D6F-4F6D-BD6A-A844E2D456BA}" presName="gap" presStyleCnt="0"/>
      <dgm:spPr/>
    </dgm:pt>
    <dgm:pt modelId="{02CF8BA9-1E0C-463F-85CA-477C204252C9}" type="pres">
      <dgm:prSet presAssocID="{A421AA4C-9D6F-4F6D-BD6A-A844E2D456BA}" presName="medCircle2" presStyleLbl="vennNode1" presStyleIdx="6" presStyleCnt="8"/>
      <dgm:spPr/>
    </dgm:pt>
    <dgm:pt modelId="{6016271F-DA2C-4CBD-B5AF-855ABAAA26A2}" type="pres">
      <dgm:prSet presAssocID="{A421AA4C-9D6F-4F6D-BD6A-A844E2D456BA}" presName="txLvlOnly1" presStyleLbl="revTx" presStyleIdx="6" presStyleCnt="8"/>
      <dgm:spPr/>
    </dgm:pt>
    <dgm:pt modelId="{0C0F8FFA-DB9D-403E-B403-D670B0A823A8}" type="pres">
      <dgm:prSet presAssocID="{00998B0D-5C6C-4FFA-8E22-F5A089C0D675}" presName="noChildren" presStyleCnt="0"/>
      <dgm:spPr/>
    </dgm:pt>
    <dgm:pt modelId="{A6C049A2-9943-4308-B037-6DCFA8210B1F}" type="pres">
      <dgm:prSet presAssocID="{00998B0D-5C6C-4FFA-8E22-F5A089C0D675}" presName="gap" presStyleCnt="0"/>
      <dgm:spPr/>
    </dgm:pt>
    <dgm:pt modelId="{6CAEA011-631C-40C7-9AF1-5C531399D2F5}" type="pres">
      <dgm:prSet presAssocID="{00998B0D-5C6C-4FFA-8E22-F5A089C0D675}" presName="medCircle2" presStyleLbl="vennNode1" presStyleIdx="7" presStyleCnt="8"/>
      <dgm:spPr/>
    </dgm:pt>
    <dgm:pt modelId="{42F0310E-062E-40CA-AC36-112606B7DBB2}" type="pres">
      <dgm:prSet presAssocID="{00998B0D-5C6C-4FFA-8E22-F5A089C0D675}" presName="txLvlOnly1" presStyleLbl="revTx" presStyleIdx="7" presStyleCnt="8"/>
      <dgm:spPr/>
    </dgm:pt>
  </dgm:ptLst>
  <dgm:cxnLst>
    <dgm:cxn modelId="{02064127-933C-4AE1-A5C9-28A28852D96A}" srcId="{587876FE-1329-4C86-993F-B882A6D7E787}" destId="{DCBBAD9E-E8F5-470A-B250-7AEFE311EE50}" srcOrd="3" destOrd="0" parTransId="{231BE691-7B09-44D9-A3DF-B5D6203E2BA9}" sibTransId="{A3F5B690-13C1-407B-9037-B92A8278AEA2}"/>
    <dgm:cxn modelId="{A894002D-B7B1-405E-87A4-A8B098E65B48}" srcId="{587876FE-1329-4C86-993F-B882A6D7E787}" destId="{E021CBAE-8A18-4402-BA0B-EACBA2769856}" srcOrd="0" destOrd="0" parTransId="{4FD67C4C-FE97-4642-AF86-8ABF15042A10}" sibTransId="{97F2A422-57AD-49B3-96F4-1BBC2C4888B7}"/>
    <dgm:cxn modelId="{563B462F-868D-4CDF-B2D4-E43BFDC6E8D9}" srcId="{587876FE-1329-4C86-993F-B882A6D7E787}" destId="{2DD61910-A297-426A-9F17-77E8946C90E1}" srcOrd="2" destOrd="0" parTransId="{141C32B5-DF8E-4E17-8359-04B1980EB54F}" sibTransId="{3EA04BEE-9188-4140-B9C9-EF09BE22BE56}"/>
    <dgm:cxn modelId="{9E5E1231-223C-4F05-81CE-16748D991EB6}" type="presOf" srcId="{2DD61910-A297-426A-9F17-77E8946C90E1}" destId="{A23AA8BF-2C49-404C-9847-DB2A819E1DC9}" srcOrd="0" destOrd="0" presId="urn:microsoft.com/office/officeart/2008/layout/VerticalCircleList"/>
    <dgm:cxn modelId="{D621B174-EA98-4311-AB07-A5A6E4D8EC5D}" type="presOf" srcId="{A421AA4C-9D6F-4F6D-BD6A-A844E2D456BA}" destId="{6016271F-DA2C-4CBD-B5AF-855ABAAA26A2}" srcOrd="0" destOrd="0" presId="urn:microsoft.com/office/officeart/2008/layout/VerticalCircleList"/>
    <dgm:cxn modelId="{48CFF379-2AB1-4A7C-9C18-A22A45FEC6F5}" srcId="{587876FE-1329-4C86-993F-B882A6D7E787}" destId="{A421AA4C-9D6F-4F6D-BD6A-A844E2D456BA}" srcOrd="6" destOrd="0" parTransId="{513721C2-385E-485B-AF0D-A4D9E7D9B69E}" sibTransId="{25BE9E47-DB32-4F44-BC20-8BAD8914A76C}"/>
    <dgm:cxn modelId="{218BB07F-F57B-4721-9E75-B43E53368CEF}" srcId="{587876FE-1329-4C86-993F-B882A6D7E787}" destId="{8EA6C07D-E9A5-45FB-A3A9-DBA8D624A33E}" srcOrd="5" destOrd="0" parTransId="{2DC689C4-A5D1-4263-A750-99436971D634}" sibTransId="{EB2F5764-C58E-4445-B467-820091FFD609}"/>
    <dgm:cxn modelId="{7FD4BA9A-14E4-4FAA-9A09-44583200BE8E}" srcId="{587876FE-1329-4C86-993F-B882A6D7E787}" destId="{3FD732F2-9E6F-44A9-9670-DB5808EA9B12}" srcOrd="4" destOrd="0" parTransId="{D4B48940-4FA2-4D5A-BB4E-1140C0CA40A8}" sibTransId="{FA77A858-272A-49C3-8007-9B5D2F4B407A}"/>
    <dgm:cxn modelId="{F0E2119E-9D9B-4798-88FA-182C397D5FFF}" type="presOf" srcId="{E021CBAE-8A18-4402-BA0B-EACBA2769856}" destId="{41E9F99F-5A91-4354-AF45-658846D9A183}" srcOrd="0" destOrd="0" presId="urn:microsoft.com/office/officeart/2008/layout/VerticalCircleList"/>
    <dgm:cxn modelId="{3A663DA2-6496-43DF-9F57-40325D34AFCB}" type="presOf" srcId="{587876FE-1329-4C86-993F-B882A6D7E787}" destId="{01A69940-F02E-4E77-BF6D-55C6ECD3A610}" srcOrd="0" destOrd="0" presId="urn:microsoft.com/office/officeart/2008/layout/VerticalCircleList"/>
    <dgm:cxn modelId="{E30B58A4-6B45-4C04-9821-1D76E16255FE}" srcId="{587876FE-1329-4C86-993F-B882A6D7E787}" destId="{74FEBD72-F6D5-4264-A158-15AFA53E2C70}" srcOrd="1" destOrd="0" parTransId="{7ADD849B-13D4-4A65-AC2C-E542EF68A3E6}" sibTransId="{D1C3DCE7-CF26-4EBC-A73B-307D3C89854C}"/>
    <dgm:cxn modelId="{289C8DA4-E028-4406-BD20-80AB73A89D9E}" type="presOf" srcId="{DCBBAD9E-E8F5-470A-B250-7AEFE311EE50}" destId="{C6EFA003-03BF-4C5C-8B04-7236A8F1CD44}" srcOrd="0" destOrd="0" presId="urn:microsoft.com/office/officeart/2008/layout/VerticalCircleList"/>
    <dgm:cxn modelId="{E434ECAA-A216-44BD-B3B5-2390BE197DAA}" type="presOf" srcId="{8EA6C07D-E9A5-45FB-A3A9-DBA8D624A33E}" destId="{0AC2709B-244C-4336-80C2-216D97F9AB73}" srcOrd="0" destOrd="0" presId="urn:microsoft.com/office/officeart/2008/layout/VerticalCircleList"/>
    <dgm:cxn modelId="{31786CAF-FDA2-429E-A4A1-3069D01552B4}" type="presOf" srcId="{74FEBD72-F6D5-4264-A158-15AFA53E2C70}" destId="{E8E2D281-1D6E-404E-8E4F-5A9B5C9731F0}" srcOrd="0" destOrd="0" presId="urn:microsoft.com/office/officeart/2008/layout/VerticalCircleList"/>
    <dgm:cxn modelId="{69B836CC-1943-4275-B1EF-125934B35009}" srcId="{587876FE-1329-4C86-993F-B882A6D7E787}" destId="{00998B0D-5C6C-4FFA-8E22-F5A089C0D675}" srcOrd="7" destOrd="0" parTransId="{0050BAC8-723B-48D9-AC0B-81B7304D40F5}" sibTransId="{81186F4B-61A4-497E-8AA9-1DAADC0F9554}"/>
    <dgm:cxn modelId="{2711E7E1-ACA7-4FBD-B331-2F9C261E2F11}" type="presOf" srcId="{00998B0D-5C6C-4FFA-8E22-F5A089C0D675}" destId="{42F0310E-062E-40CA-AC36-112606B7DBB2}" srcOrd="0" destOrd="0" presId="urn:microsoft.com/office/officeart/2008/layout/VerticalCircleList"/>
    <dgm:cxn modelId="{861D0BF3-5E02-48EF-9058-A0793AA9A796}" type="presOf" srcId="{3FD732F2-9E6F-44A9-9670-DB5808EA9B12}" destId="{D8499798-773F-4636-AC9A-49996E9B288A}" srcOrd="0" destOrd="0" presId="urn:microsoft.com/office/officeart/2008/layout/VerticalCircleList"/>
    <dgm:cxn modelId="{0CB559B2-86C9-4CDF-B97E-F32D9E3E8DFC}" type="presParOf" srcId="{01A69940-F02E-4E77-BF6D-55C6ECD3A610}" destId="{B7A8910D-5FF1-4676-9880-C1C679916AAE}" srcOrd="0" destOrd="0" presId="urn:microsoft.com/office/officeart/2008/layout/VerticalCircleList"/>
    <dgm:cxn modelId="{0BD15605-BD0B-4609-BEC0-1FFF19025801}" type="presParOf" srcId="{B7A8910D-5FF1-4676-9880-C1C679916AAE}" destId="{87ABE71E-6D18-401D-8227-1D88FA8E06B1}" srcOrd="0" destOrd="0" presId="urn:microsoft.com/office/officeart/2008/layout/VerticalCircleList"/>
    <dgm:cxn modelId="{87383FB3-6E8E-423D-BBF6-B6A081748B10}" type="presParOf" srcId="{B7A8910D-5FF1-4676-9880-C1C679916AAE}" destId="{7FD02935-3B5C-48ED-946A-4F1756E55D5C}" srcOrd="1" destOrd="0" presId="urn:microsoft.com/office/officeart/2008/layout/VerticalCircleList"/>
    <dgm:cxn modelId="{FAAFBC8C-82A2-4C2C-898C-93DAB8EBAC99}" type="presParOf" srcId="{B7A8910D-5FF1-4676-9880-C1C679916AAE}" destId="{41E9F99F-5A91-4354-AF45-658846D9A183}" srcOrd="2" destOrd="0" presId="urn:microsoft.com/office/officeart/2008/layout/VerticalCircleList"/>
    <dgm:cxn modelId="{AC401385-E41E-4DE9-9009-7EDCB99ABC4E}" type="presParOf" srcId="{01A69940-F02E-4E77-BF6D-55C6ECD3A610}" destId="{C09C88EA-A4A3-4128-8547-673133021B66}" srcOrd="1" destOrd="0" presId="urn:microsoft.com/office/officeart/2008/layout/VerticalCircleList"/>
    <dgm:cxn modelId="{CB4EACA9-1914-4665-ACD3-CD4CC3ECE971}" type="presParOf" srcId="{C09C88EA-A4A3-4128-8547-673133021B66}" destId="{79C4A936-A618-48F5-894B-3928B45F8DF0}" srcOrd="0" destOrd="0" presId="urn:microsoft.com/office/officeart/2008/layout/VerticalCircleList"/>
    <dgm:cxn modelId="{50C216D5-1BD3-421C-9229-776B5FD136AF}" type="presParOf" srcId="{C09C88EA-A4A3-4128-8547-673133021B66}" destId="{842B9E9E-32DE-4027-9573-4D5EC7D61210}" srcOrd="1" destOrd="0" presId="urn:microsoft.com/office/officeart/2008/layout/VerticalCircleList"/>
    <dgm:cxn modelId="{880F82E3-2845-4C94-9C9A-46D6BCB6F7EF}" type="presParOf" srcId="{C09C88EA-A4A3-4128-8547-673133021B66}" destId="{E8E2D281-1D6E-404E-8E4F-5A9B5C9731F0}" srcOrd="2" destOrd="0" presId="urn:microsoft.com/office/officeart/2008/layout/VerticalCircleList"/>
    <dgm:cxn modelId="{D1686C02-CB19-4174-A3A3-61802384CC72}" type="presParOf" srcId="{01A69940-F02E-4E77-BF6D-55C6ECD3A610}" destId="{55898BE3-A387-4378-9695-90D383B0C6BB}" srcOrd="2" destOrd="0" presId="urn:microsoft.com/office/officeart/2008/layout/VerticalCircleList"/>
    <dgm:cxn modelId="{0F1C68CF-7C1D-458E-BEAD-CC9F1A896C5A}" type="presParOf" srcId="{55898BE3-A387-4378-9695-90D383B0C6BB}" destId="{550037A5-9176-4CC5-9CAD-7B7093A44535}" srcOrd="0" destOrd="0" presId="urn:microsoft.com/office/officeart/2008/layout/VerticalCircleList"/>
    <dgm:cxn modelId="{2EB1A47C-73E6-4C02-94FC-1C8C440FE246}" type="presParOf" srcId="{55898BE3-A387-4378-9695-90D383B0C6BB}" destId="{FA9A9F48-E9C5-4181-AC82-08E83484CACB}" srcOrd="1" destOrd="0" presId="urn:microsoft.com/office/officeart/2008/layout/VerticalCircleList"/>
    <dgm:cxn modelId="{1252EE0F-8497-4B6D-8F2A-2D4EF600A3FC}" type="presParOf" srcId="{55898BE3-A387-4378-9695-90D383B0C6BB}" destId="{A23AA8BF-2C49-404C-9847-DB2A819E1DC9}" srcOrd="2" destOrd="0" presId="urn:microsoft.com/office/officeart/2008/layout/VerticalCircleList"/>
    <dgm:cxn modelId="{EAE0B0E5-E562-439F-940A-30806A36D35D}" type="presParOf" srcId="{01A69940-F02E-4E77-BF6D-55C6ECD3A610}" destId="{87438767-16AC-4787-8887-5D2322C08942}" srcOrd="3" destOrd="0" presId="urn:microsoft.com/office/officeart/2008/layout/VerticalCircleList"/>
    <dgm:cxn modelId="{77148881-7E20-4FA8-A938-021BCCAB407E}" type="presParOf" srcId="{87438767-16AC-4787-8887-5D2322C08942}" destId="{45572D35-75AA-4CD4-BA78-92064BA09BE6}" srcOrd="0" destOrd="0" presId="urn:microsoft.com/office/officeart/2008/layout/VerticalCircleList"/>
    <dgm:cxn modelId="{DE5AFE94-76F2-4123-8BF8-AFCC18534AA6}" type="presParOf" srcId="{87438767-16AC-4787-8887-5D2322C08942}" destId="{C44F66F0-ABB4-4C5E-BF82-75A2DB91DD48}" srcOrd="1" destOrd="0" presId="urn:microsoft.com/office/officeart/2008/layout/VerticalCircleList"/>
    <dgm:cxn modelId="{D0FDE75F-9ACC-4880-9FAB-250A7AB84903}" type="presParOf" srcId="{87438767-16AC-4787-8887-5D2322C08942}" destId="{C6EFA003-03BF-4C5C-8B04-7236A8F1CD44}" srcOrd="2" destOrd="0" presId="urn:microsoft.com/office/officeart/2008/layout/VerticalCircleList"/>
    <dgm:cxn modelId="{6E15CDD7-51D2-4CCC-A520-3D5940394651}" type="presParOf" srcId="{01A69940-F02E-4E77-BF6D-55C6ECD3A610}" destId="{2E5F37BF-2592-4DE4-BA0B-0E1146691E68}" srcOrd="4" destOrd="0" presId="urn:microsoft.com/office/officeart/2008/layout/VerticalCircleList"/>
    <dgm:cxn modelId="{E938444C-4BE0-4113-8575-B27601969B9D}" type="presParOf" srcId="{2E5F37BF-2592-4DE4-BA0B-0E1146691E68}" destId="{775FE2A8-DCA7-4559-AC65-AFF9AD5343F0}" srcOrd="0" destOrd="0" presId="urn:microsoft.com/office/officeart/2008/layout/VerticalCircleList"/>
    <dgm:cxn modelId="{556FE770-801B-462B-8D5E-36094FA9CBC2}" type="presParOf" srcId="{2E5F37BF-2592-4DE4-BA0B-0E1146691E68}" destId="{27E0C3D8-E207-4E24-B2C8-5574289D689D}" srcOrd="1" destOrd="0" presId="urn:microsoft.com/office/officeart/2008/layout/VerticalCircleList"/>
    <dgm:cxn modelId="{3EB300E7-4E29-4AD2-8E02-5B066C8B9E8D}" type="presParOf" srcId="{2E5F37BF-2592-4DE4-BA0B-0E1146691E68}" destId="{D8499798-773F-4636-AC9A-49996E9B288A}" srcOrd="2" destOrd="0" presId="urn:microsoft.com/office/officeart/2008/layout/VerticalCircleList"/>
    <dgm:cxn modelId="{03ED7795-3CF1-474F-BAE4-C6B957421A8B}" type="presParOf" srcId="{01A69940-F02E-4E77-BF6D-55C6ECD3A610}" destId="{F6161192-7E30-4FF1-8836-B5B4C8B4936F}" srcOrd="5" destOrd="0" presId="urn:microsoft.com/office/officeart/2008/layout/VerticalCircleList"/>
    <dgm:cxn modelId="{FED0AF34-0FDE-45C5-ABD8-AB5871103C57}" type="presParOf" srcId="{F6161192-7E30-4FF1-8836-B5B4C8B4936F}" destId="{0C4B6DC7-B462-4E7C-BA53-6C4A10005305}" srcOrd="0" destOrd="0" presId="urn:microsoft.com/office/officeart/2008/layout/VerticalCircleList"/>
    <dgm:cxn modelId="{4046B487-18B8-4F42-A207-CA0906ED4CD2}" type="presParOf" srcId="{F6161192-7E30-4FF1-8836-B5B4C8B4936F}" destId="{FCB66EBA-F7BF-4003-9723-D467AF9A0A87}" srcOrd="1" destOrd="0" presId="urn:microsoft.com/office/officeart/2008/layout/VerticalCircleList"/>
    <dgm:cxn modelId="{61029C06-E903-42FB-8ED0-ED104AD1B969}" type="presParOf" srcId="{F6161192-7E30-4FF1-8836-B5B4C8B4936F}" destId="{0AC2709B-244C-4336-80C2-216D97F9AB73}" srcOrd="2" destOrd="0" presId="urn:microsoft.com/office/officeart/2008/layout/VerticalCircleList"/>
    <dgm:cxn modelId="{80C9E584-EC9E-48A4-928C-BCBEA51D143C}" type="presParOf" srcId="{01A69940-F02E-4E77-BF6D-55C6ECD3A610}" destId="{D2D6000C-DF65-407C-84AE-AF619DA578F9}" srcOrd="6" destOrd="0" presId="urn:microsoft.com/office/officeart/2008/layout/VerticalCircleList"/>
    <dgm:cxn modelId="{75A8627B-C206-4991-985A-5212DB6F66B3}" type="presParOf" srcId="{D2D6000C-DF65-407C-84AE-AF619DA578F9}" destId="{851ABE9F-CA61-46A9-87F1-BEEB68ABBB58}" srcOrd="0" destOrd="0" presId="urn:microsoft.com/office/officeart/2008/layout/VerticalCircleList"/>
    <dgm:cxn modelId="{9AAAE6D7-D6C0-46CD-87CB-B39CE97E4DDE}" type="presParOf" srcId="{D2D6000C-DF65-407C-84AE-AF619DA578F9}" destId="{02CF8BA9-1E0C-463F-85CA-477C204252C9}" srcOrd="1" destOrd="0" presId="urn:microsoft.com/office/officeart/2008/layout/VerticalCircleList"/>
    <dgm:cxn modelId="{21827993-D6EE-42A4-A7D9-5A276552E675}" type="presParOf" srcId="{D2D6000C-DF65-407C-84AE-AF619DA578F9}" destId="{6016271F-DA2C-4CBD-B5AF-855ABAAA26A2}" srcOrd="2" destOrd="0" presId="urn:microsoft.com/office/officeart/2008/layout/VerticalCircleList"/>
    <dgm:cxn modelId="{962CFA78-7242-48CB-A71B-E204F69138D3}" type="presParOf" srcId="{01A69940-F02E-4E77-BF6D-55C6ECD3A610}" destId="{0C0F8FFA-DB9D-403E-B403-D670B0A823A8}" srcOrd="7" destOrd="0" presId="urn:microsoft.com/office/officeart/2008/layout/VerticalCircleList"/>
    <dgm:cxn modelId="{BF02EB17-2EC1-46EC-82E4-40E739D98E21}" type="presParOf" srcId="{0C0F8FFA-DB9D-403E-B403-D670B0A823A8}" destId="{A6C049A2-9943-4308-B037-6DCFA8210B1F}" srcOrd="0" destOrd="0" presId="urn:microsoft.com/office/officeart/2008/layout/VerticalCircleList"/>
    <dgm:cxn modelId="{A24F6783-F471-4C11-9299-A82A3F761A16}" type="presParOf" srcId="{0C0F8FFA-DB9D-403E-B403-D670B0A823A8}" destId="{6CAEA011-631C-40C7-9AF1-5C531399D2F5}" srcOrd="1" destOrd="0" presId="urn:microsoft.com/office/officeart/2008/layout/VerticalCircleList"/>
    <dgm:cxn modelId="{054C8FF0-AD42-4278-B836-0A74D1DA46FA}" type="presParOf" srcId="{0C0F8FFA-DB9D-403E-B403-D670B0A823A8}" destId="{42F0310E-062E-40CA-AC36-112606B7DBB2}" srcOrd="2" destOrd="0" presId="urn:microsoft.com/office/officeart/2008/layout/VerticalCircleList"/>
  </dgm:cxnLst>
  <dgm:bg/>
  <dgm:whole>
    <a:ln>
      <a:solidFill>
        <a:schemeClr val="tx1"/>
      </a:solid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245682-78C0-47E5-BD6A-3EE0AAE98004}" type="doc">
      <dgm:prSet loTypeId="urn:microsoft.com/office/officeart/2008/layout/VerticalCircleList" loCatId="list" qsTypeId="urn:microsoft.com/office/officeart/2005/8/quickstyle/3d3" qsCatId="3D" csTypeId="urn:microsoft.com/office/officeart/2005/8/colors/accent0_3" csCatId="mainScheme"/>
      <dgm:spPr/>
      <dgm:t>
        <a:bodyPr/>
        <a:lstStyle/>
        <a:p>
          <a:endParaRPr lang="en-IN"/>
        </a:p>
      </dgm:t>
    </dgm:pt>
    <dgm:pt modelId="{3A9D27DC-7327-4FD2-85C0-102C7E2ABDAA}">
      <dgm:prSet/>
      <dgm:spPr/>
      <dgm:t>
        <a:bodyPr/>
        <a:lstStyle/>
        <a:p>
          <a:r>
            <a:rPr lang="en-US"/>
            <a:t>Target completion</a:t>
          </a:r>
          <a:endParaRPr lang="en-IN"/>
        </a:p>
      </dgm:t>
    </dgm:pt>
    <dgm:pt modelId="{757EDC9B-5113-42F4-93A5-2C90E116F2CC}" type="parTrans" cxnId="{CA563AAB-6965-4E36-97B3-082F29D7E906}">
      <dgm:prSet/>
      <dgm:spPr/>
      <dgm:t>
        <a:bodyPr/>
        <a:lstStyle/>
        <a:p>
          <a:endParaRPr lang="en-IN"/>
        </a:p>
      </dgm:t>
    </dgm:pt>
    <dgm:pt modelId="{CE96E564-A3A3-46D3-8BA6-ECD45D6AB7F2}" type="sibTrans" cxnId="{CA563AAB-6965-4E36-97B3-082F29D7E906}">
      <dgm:prSet/>
      <dgm:spPr/>
      <dgm:t>
        <a:bodyPr/>
        <a:lstStyle/>
        <a:p>
          <a:endParaRPr lang="en-IN"/>
        </a:p>
      </dgm:t>
    </dgm:pt>
    <dgm:pt modelId="{777D92DE-A2D6-4E5F-9C53-9992B37DE4F3}">
      <dgm:prSet/>
      <dgm:spPr/>
      <dgm:t>
        <a:bodyPr/>
        <a:lstStyle/>
        <a:p>
          <a:r>
            <a:rPr lang="en-US"/>
            <a:t>Engagement &amp;motivation</a:t>
          </a:r>
          <a:endParaRPr lang="en-IN"/>
        </a:p>
      </dgm:t>
    </dgm:pt>
    <dgm:pt modelId="{E3F7F546-B5BB-4556-93A8-8A00290337D8}" type="parTrans" cxnId="{B1A387A3-B089-4CD4-A06E-EA26DA89C309}">
      <dgm:prSet/>
      <dgm:spPr/>
      <dgm:t>
        <a:bodyPr/>
        <a:lstStyle/>
        <a:p>
          <a:endParaRPr lang="en-IN"/>
        </a:p>
      </dgm:t>
    </dgm:pt>
    <dgm:pt modelId="{D69BBA66-B0F0-4133-9E5F-54E696AE00DD}" type="sibTrans" cxnId="{B1A387A3-B089-4CD4-A06E-EA26DA89C309}">
      <dgm:prSet/>
      <dgm:spPr/>
      <dgm:t>
        <a:bodyPr/>
        <a:lstStyle/>
        <a:p>
          <a:endParaRPr lang="en-IN"/>
        </a:p>
      </dgm:t>
    </dgm:pt>
    <dgm:pt modelId="{8AEEAC28-923B-48D6-892D-6036E279C90F}">
      <dgm:prSet/>
      <dgm:spPr/>
      <dgm:t>
        <a:bodyPr/>
        <a:lstStyle/>
        <a:p>
          <a:r>
            <a:rPr lang="en-US"/>
            <a:t>Quality of work</a:t>
          </a:r>
          <a:endParaRPr lang="en-IN"/>
        </a:p>
      </dgm:t>
    </dgm:pt>
    <dgm:pt modelId="{3E2C3C91-6CC8-4F27-BEB8-58C410F84CA5}" type="parTrans" cxnId="{251935C0-A6CB-4250-9FB2-EE5FC23549A9}">
      <dgm:prSet/>
      <dgm:spPr/>
      <dgm:t>
        <a:bodyPr/>
        <a:lstStyle/>
        <a:p>
          <a:endParaRPr lang="en-IN"/>
        </a:p>
      </dgm:t>
    </dgm:pt>
    <dgm:pt modelId="{12C75BD0-AA25-4DD5-BC9F-6669EF824015}" type="sibTrans" cxnId="{251935C0-A6CB-4250-9FB2-EE5FC23549A9}">
      <dgm:prSet/>
      <dgm:spPr/>
      <dgm:t>
        <a:bodyPr/>
        <a:lstStyle/>
        <a:p>
          <a:endParaRPr lang="en-IN"/>
        </a:p>
      </dgm:t>
    </dgm:pt>
    <dgm:pt modelId="{90BC93A3-EEF0-4FCA-8BAF-D4F4166D76E2}">
      <dgm:prSet/>
      <dgm:spPr/>
      <dgm:t>
        <a:bodyPr/>
        <a:lstStyle/>
        <a:p>
          <a:r>
            <a:rPr lang="en-US"/>
            <a:t>Individual contribution</a:t>
          </a:r>
          <a:endParaRPr lang="en-IN"/>
        </a:p>
      </dgm:t>
    </dgm:pt>
    <dgm:pt modelId="{C4058F06-9F0C-4A37-81C9-F756B62A84B2}" type="parTrans" cxnId="{B506A6AF-C994-4809-9822-85E4215FDF69}">
      <dgm:prSet/>
      <dgm:spPr/>
      <dgm:t>
        <a:bodyPr/>
        <a:lstStyle/>
        <a:p>
          <a:endParaRPr lang="en-IN"/>
        </a:p>
      </dgm:t>
    </dgm:pt>
    <dgm:pt modelId="{676144BC-C70A-456E-BE6D-079BB71BCF3B}" type="sibTrans" cxnId="{B506A6AF-C994-4809-9822-85E4215FDF69}">
      <dgm:prSet/>
      <dgm:spPr/>
      <dgm:t>
        <a:bodyPr/>
        <a:lstStyle/>
        <a:p>
          <a:endParaRPr lang="en-IN"/>
        </a:p>
      </dgm:t>
    </dgm:pt>
    <dgm:pt modelId="{3EC6F100-00C9-417F-B25C-109EC18C25C9}" type="pres">
      <dgm:prSet presAssocID="{6F245682-78C0-47E5-BD6A-3EE0AAE98004}" presName="Name0" presStyleCnt="0">
        <dgm:presLayoutVars>
          <dgm:dir/>
        </dgm:presLayoutVars>
      </dgm:prSet>
      <dgm:spPr/>
    </dgm:pt>
    <dgm:pt modelId="{533BFE3E-1424-4DB2-846D-61014F631B71}" type="pres">
      <dgm:prSet presAssocID="{3A9D27DC-7327-4FD2-85C0-102C7E2ABDAA}" presName="noChildren" presStyleCnt="0"/>
      <dgm:spPr/>
    </dgm:pt>
    <dgm:pt modelId="{70FB638C-A5EF-4781-B607-12FBA08ABEB8}" type="pres">
      <dgm:prSet presAssocID="{3A9D27DC-7327-4FD2-85C0-102C7E2ABDAA}" presName="gap" presStyleCnt="0"/>
      <dgm:spPr/>
    </dgm:pt>
    <dgm:pt modelId="{E6900F5A-BBFA-4C52-8B95-BE751824862D}" type="pres">
      <dgm:prSet presAssocID="{3A9D27DC-7327-4FD2-85C0-102C7E2ABDAA}" presName="medCircle2" presStyleLbl="vennNode1" presStyleIdx="0" presStyleCnt="4"/>
      <dgm:spPr/>
    </dgm:pt>
    <dgm:pt modelId="{4D089CB6-D575-46E3-ACED-910069B0F4FC}" type="pres">
      <dgm:prSet presAssocID="{3A9D27DC-7327-4FD2-85C0-102C7E2ABDAA}" presName="txLvlOnly1" presStyleLbl="revTx" presStyleIdx="0" presStyleCnt="4"/>
      <dgm:spPr/>
    </dgm:pt>
    <dgm:pt modelId="{13B990DE-7327-4625-93BD-114DACCCD670}" type="pres">
      <dgm:prSet presAssocID="{777D92DE-A2D6-4E5F-9C53-9992B37DE4F3}" presName="noChildren" presStyleCnt="0"/>
      <dgm:spPr/>
    </dgm:pt>
    <dgm:pt modelId="{47D8F073-04EB-4229-8B05-920DF0C122C0}" type="pres">
      <dgm:prSet presAssocID="{777D92DE-A2D6-4E5F-9C53-9992B37DE4F3}" presName="gap" presStyleCnt="0"/>
      <dgm:spPr/>
    </dgm:pt>
    <dgm:pt modelId="{0CAC66C5-E9F6-44D1-8878-A1581C5FC035}" type="pres">
      <dgm:prSet presAssocID="{777D92DE-A2D6-4E5F-9C53-9992B37DE4F3}" presName="medCircle2" presStyleLbl="vennNode1" presStyleIdx="1" presStyleCnt="4"/>
      <dgm:spPr/>
    </dgm:pt>
    <dgm:pt modelId="{9A5B808F-D95D-4CD4-8FF2-E8BF4B00D82F}" type="pres">
      <dgm:prSet presAssocID="{777D92DE-A2D6-4E5F-9C53-9992B37DE4F3}" presName="txLvlOnly1" presStyleLbl="revTx" presStyleIdx="1" presStyleCnt="4"/>
      <dgm:spPr/>
    </dgm:pt>
    <dgm:pt modelId="{73A8E651-2F84-43F5-845A-6996F63E7649}" type="pres">
      <dgm:prSet presAssocID="{8AEEAC28-923B-48D6-892D-6036E279C90F}" presName="noChildren" presStyleCnt="0"/>
      <dgm:spPr/>
    </dgm:pt>
    <dgm:pt modelId="{322FF499-C303-43FD-9083-427F69672994}" type="pres">
      <dgm:prSet presAssocID="{8AEEAC28-923B-48D6-892D-6036E279C90F}" presName="gap" presStyleCnt="0"/>
      <dgm:spPr/>
    </dgm:pt>
    <dgm:pt modelId="{01251058-7D38-4515-8898-22A44BB24A63}" type="pres">
      <dgm:prSet presAssocID="{8AEEAC28-923B-48D6-892D-6036E279C90F}" presName="medCircle2" presStyleLbl="vennNode1" presStyleIdx="2" presStyleCnt="4"/>
      <dgm:spPr/>
    </dgm:pt>
    <dgm:pt modelId="{3ED02E76-602F-4381-9CE0-3EB8A2B6F1E8}" type="pres">
      <dgm:prSet presAssocID="{8AEEAC28-923B-48D6-892D-6036E279C90F}" presName="txLvlOnly1" presStyleLbl="revTx" presStyleIdx="2" presStyleCnt="4"/>
      <dgm:spPr/>
    </dgm:pt>
    <dgm:pt modelId="{23B412EA-ABFA-4A30-A197-D6655AD09E97}" type="pres">
      <dgm:prSet presAssocID="{90BC93A3-EEF0-4FCA-8BAF-D4F4166D76E2}" presName="noChildren" presStyleCnt="0"/>
      <dgm:spPr/>
    </dgm:pt>
    <dgm:pt modelId="{B7528D99-16A0-4A28-B7F8-373699AD5AAD}" type="pres">
      <dgm:prSet presAssocID="{90BC93A3-EEF0-4FCA-8BAF-D4F4166D76E2}" presName="gap" presStyleCnt="0"/>
      <dgm:spPr/>
    </dgm:pt>
    <dgm:pt modelId="{7D47A4D4-282B-46F5-9BA4-C611E3E8154F}" type="pres">
      <dgm:prSet presAssocID="{90BC93A3-EEF0-4FCA-8BAF-D4F4166D76E2}" presName="medCircle2" presStyleLbl="vennNode1" presStyleIdx="3" presStyleCnt="4"/>
      <dgm:spPr/>
    </dgm:pt>
    <dgm:pt modelId="{5DB22780-9C42-4A5C-84EB-9D848B7EDC97}" type="pres">
      <dgm:prSet presAssocID="{90BC93A3-EEF0-4FCA-8BAF-D4F4166D76E2}" presName="txLvlOnly1" presStyleLbl="revTx" presStyleIdx="3" presStyleCnt="4"/>
      <dgm:spPr/>
    </dgm:pt>
  </dgm:ptLst>
  <dgm:cxnLst>
    <dgm:cxn modelId="{EE89DA0B-BCD4-49BF-B3B5-563CBC6A9F72}" type="presOf" srcId="{3A9D27DC-7327-4FD2-85C0-102C7E2ABDAA}" destId="{4D089CB6-D575-46E3-ACED-910069B0F4FC}" srcOrd="0" destOrd="0" presId="urn:microsoft.com/office/officeart/2008/layout/VerticalCircleList"/>
    <dgm:cxn modelId="{CB0B2511-80BF-4EFA-95E6-ED2581E8F009}" type="presOf" srcId="{777D92DE-A2D6-4E5F-9C53-9992B37DE4F3}" destId="{9A5B808F-D95D-4CD4-8FF2-E8BF4B00D82F}" srcOrd="0" destOrd="0" presId="urn:microsoft.com/office/officeart/2008/layout/VerticalCircleList"/>
    <dgm:cxn modelId="{845E1B36-FC62-46CF-B54C-2F1BEEB35F7F}" type="presOf" srcId="{8AEEAC28-923B-48D6-892D-6036E279C90F}" destId="{3ED02E76-602F-4381-9CE0-3EB8A2B6F1E8}" srcOrd="0" destOrd="0" presId="urn:microsoft.com/office/officeart/2008/layout/VerticalCircleList"/>
    <dgm:cxn modelId="{AEA8E561-EC90-499F-B0AA-7985E947BD55}" type="presOf" srcId="{90BC93A3-EEF0-4FCA-8BAF-D4F4166D76E2}" destId="{5DB22780-9C42-4A5C-84EB-9D848B7EDC97}" srcOrd="0" destOrd="0" presId="urn:microsoft.com/office/officeart/2008/layout/VerticalCircleList"/>
    <dgm:cxn modelId="{B1A387A3-B089-4CD4-A06E-EA26DA89C309}" srcId="{6F245682-78C0-47E5-BD6A-3EE0AAE98004}" destId="{777D92DE-A2D6-4E5F-9C53-9992B37DE4F3}" srcOrd="1" destOrd="0" parTransId="{E3F7F546-B5BB-4556-93A8-8A00290337D8}" sibTransId="{D69BBA66-B0F0-4133-9E5F-54E696AE00DD}"/>
    <dgm:cxn modelId="{CA563AAB-6965-4E36-97B3-082F29D7E906}" srcId="{6F245682-78C0-47E5-BD6A-3EE0AAE98004}" destId="{3A9D27DC-7327-4FD2-85C0-102C7E2ABDAA}" srcOrd="0" destOrd="0" parTransId="{757EDC9B-5113-42F4-93A5-2C90E116F2CC}" sibTransId="{CE96E564-A3A3-46D3-8BA6-ECD45D6AB7F2}"/>
    <dgm:cxn modelId="{B506A6AF-C994-4809-9822-85E4215FDF69}" srcId="{6F245682-78C0-47E5-BD6A-3EE0AAE98004}" destId="{90BC93A3-EEF0-4FCA-8BAF-D4F4166D76E2}" srcOrd="3" destOrd="0" parTransId="{C4058F06-9F0C-4A37-81C9-F756B62A84B2}" sibTransId="{676144BC-C70A-456E-BE6D-079BB71BCF3B}"/>
    <dgm:cxn modelId="{251935C0-A6CB-4250-9FB2-EE5FC23549A9}" srcId="{6F245682-78C0-47E5-BD6A-3EE0AAE98004}" destId="{8AEEAC28-923B-48D6-892D-6036E279C90F}" srcOrd="2" destOrd="0" parTransId="{3E2C3C91-6CC8-4F27-BEB8-58C410F84CA5}" sibTransId="{12C75BD0-AA25-4DD5-BC9F-6669EF824015}"/>
    <dgm:cxn modelId="{BB800BE4-DA0A-4F9C-850D-F1CEB7A12A7E}" type="presOf" srcId="{6F245682-78C0-47E5-BD6A-3EE0AAE98004}" destId="{3EC6F100-00C9-417F-B25C-109EC18C25C9}" srcOrd="0" destOrd="0" presId="urn:microsoft.com/office/officeart/2008/layout/VerticalCircleList"/>
    <dgm:cxn modelId="{842CEA09-35C7-4962-8A1B-51A4E2FC3307}" type="presParOf" srcId="{3EC6F100-00C9-417F-B25C-109EC18C25C9}" destId="{533BFE3E-1424-4DB2-846D-61014F631B71}" srcOrd="0" destOrd="0" presId="urn:microsoft.com/office/officeart/2008/layout/VerticalCircleList"/>
    <dgm:cxn modelId="{56008AFB-46DE-4007-8B1C-43839685994A}" type="presParOf" srcId="{533BFE3E-1424-4DB2-846D-61014F631B71}" destId="{70FB638C-A5EF-4781-B607-12FBA08ABEB8}" srcOrd="0" destOrd="0" presId="urn:microsoft.com/office/officeart/2008/layout/VerticalCircleList"/>
    <dgm:cxn modelId="{D48838E3-474B-40B9-8E28-52EF3C8D8455}" type="presParOf" srcId="{533BFE3E-1424-4DB2-846D-61014F631B71}" destId="{E6900F5A-BBFA-4C52-8B95-BE751824862D}" srcOrd="1" destOrd="0" presId="urn:microsoft.com/office/officeart/2008/layout/VerticalCircleList"/>
    <dgm:cxn modelId="{388BE277-4803-4ACC-9D2C-6B119FB0AEE1}" type="presParOf" srcId="{533BFE3E-1424-4DB2-846D-61014F631B71}" destId="{4D089CB6-D575-46E3-ACED-910069B0F4FC}" srcOrd="2" destOrd="0" presId="urn:microsoft.com/office/officeart/2008/layout/VerticalCircleList"/>
    <dgm:cxn modelId="{19D2B845-CFD4-435B-9C16-AC5E7851E4BB}" type="presParOf" srcId="{3EC6F100-00C9-417F-B25C-109EC18C25C9}" destId="{13B990DE-7327-4625-93BD-114DACCCD670}" srcOrd="1" destOrd="0" presId="urn:microsoft.com/office/officeart/2008/layout/VerticalCircleList"/>
    <dgm:cxn modelId="{BD4F115F-5000-44C9-AEAB-87FC59A42DDE}" type="presParOf" srcId="{13B990DE-7327-4625-93BD-114DACCCD670}" destId="{47D8F073-04EB-4229-8B05-920DF0C122C0}" srcOrd="0" destOrd="0" presId="urn:microsoft.com/office/officeart/2008/layout/VerticalCircleList"/>
    <dgm:cxn modelId="{7A710EEF-74F3-47FF-BA8A-A1E2C8148C1F}" type="presParOf" srcId="{13B990DE-7327-4625-93BD-114DACCCD670}" destId="{0CAC66C5-E9F6-44D1-8878-A1581C5FC035}" srcOrd="1" destOrd="0" presId="urn:microsoft.com/office/officeart/2008/layout/VerticalCircleList"/>
    <dgm:cxn modelId="{E81A9EAA-1BF6-4159-9C5C-473511758910}" type="presParOf" srcId="{13B990DE-7327-4625-93BD-114DACCCD670}" destId="{9A5B808F-D95D-4CD4-8FF2-E8BF4B00D82F}" srcOrd="2" destOrd="0" presId="urn:microsoft.com/office/officeart/2008/layout/VerticalCircleList"/>
    <dgm:cxn modelId="{6C028FC5-D7CE-4239-B13B-308EE5D2E06C}" type="presParOf" srcId="{3EC6F100-00C9-417F-B25C-109EC18C25C9}" destId="{73A8E651-2F84-43F5-845A-6996F63E7649}" srcOrd="2" destOrd="0" presId="urn:microsoft.com/office/officeart/2008/layout/VerticalCircleList"/>
    <dgm:cxn modelId="{A56EDCA9-4E2B-46DB-9300-7CAB672AD17E}" type="presParOf" srcId="{73A8E651-2F84-43F5-845A-6996F63E7649}" destId="{322FF499-C303-43FD-9083-427F69672994}" srcOrd="0" destOrd="0" presId="urn:microsoft.com/office/officeart/2008/layout/VerticalCircleList"/>
    <dgm:cxn modelId="{1FCEE114-928D-42F0-BE30-03E925DD6551}" type="presParOf" srcId="{73A8E651-2F84-43F5-845A-6996F63E7649}" destId="{01251058-7D38-4515-8898-22A44BB24A63}" srcOrd="1" destOrd="0" presId="urn:microsoft.com/office/officeart/2008/layout/VerticalCircleList"/>
    <dgm:cxn modelId="{51418A0E-ABC3-4B97-8632-047BA53E9CAA}" type="presParOf" srcId="{73A8E651-2F84-43F5-845A-6996F63E7649}" destId="{3ED02E76-602F-4381-9CE0-3EB8A2B6F1E8}" srcOrd="2" destOrd="0" presId="urn:microsoft.com/office/officeart/2008/layout/VerticalCircleList"/>
    <dgm:cxn modelId="{AA6F68FC-A2D3-46CD-B8B4-67234CCD553E}" type="presParOf" srcId="{3EC6F100-00C9-417F-B25C-109EC18C25C9}" destId="{23B412EA-ABFA-4A30-A197-D6655AD09E97}" srcOrd="3" destOrd="0" presId="urn:microsoft.com/office/officeart/2008/layout/VerticalCircleList"/>
    <dgm:cxn modelId="{CB601988-5B83-4BE5-AF35-02A7155EFFB3}" type="presParOf" srcId="{23B412EA-ABFA-4A30-A197-D6655AD09E97}" destId="{B7528D99-16A0-4A28-B7F8-373699AD5AAD}" srcOrd="0" destOrd="0" presId="urn:microsoft.com/office/officeart/2008/layout/VerticalCircleList"/>
    <dgm:cxn modelId="{88C9DA0F-4621-4419-A86A-15533F9CB967}" type="presParOf" srcId="{23B412EA-ABFA-4A30-A197-D6655AD09E97}" destId="{7D47A4D4-282B-46F5-9BA4-C611E3E8154F}" srcOrd="1" destOrd="0" presId="urn:microsoft.com/office/officeart/2008/layout/VerticalCircleList"/>
    <dgm:cxn modelId="{B79129BF-E234-4C27-8210-4A6FC7127B74}" type="presParOf" srcId="{23B412EA-ABFA-4A30-A197-D6655AD09E97}" destId="{5DB22780-9C42-4A5C-84EB-9D848B7EDC97}" srcOrd="2" destOrd="0" presId="urn:microsoft.com/office/officeart/2008/layout/VerticalCircleList"/>
  </dgm:cxnLst>
  <dgm:bg/>
  <dgm:whole>
    <a:ln>
      <a:solidFill>
        <a:schemeClr val="tx1"/>
      </a:solid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A9DE78-F495-46BC-86ED-4829A2E21FFE}" type="doc">
      <dgm:prSet loTypeId="urn:microsoft.com/office/officeart/2008/layout/VerticalCurvedList" loCatId="list" qsTypeId="urn:microsoft.com/office/officeart/2005/8/quickstyle/3d3" qsCatId="3D" csTypeId="urn:microsoft.com/office/officeart/2005/8/colors/colorful5" csCatId="colorful"/>
      <dgm:spPr/>
      <dgm:t>
        <a:bodyPr/>
        <a:lstStyle/>
        <a:p>
          <a:endParaRPr lang="en-IN"/>
        </a:p>
      </dgm:t>
    </dgm:pt>
    <dgm:pt modelId="{B39828AD-2EBE-4FFE-8DC8-ED1929680B3A}">
      <dgm:prSet/>
      <dgm:spPr/>
      <dgm:t>
        <a:bodyPr/>
        <a:lstStyle/>
        <a:p>
          <a:r>
            <a:rPr lang="en-IN" b="1" dirty="0">
              <a:effectLst>
                <a:outerShdw blurRad="38100" dist="38100" dir="2700000" algn="tl">
                  <a:srgbClr val="000000">
                    <a:alpha val="43137"/>
                  </a:srgbClr>
                </a:outerShdw>
              </a:effectLst>
            </a:rPr>
            <a:t>Descriptive Statistics</a:t>
          </a:r>
          <a:r>
            <a:rPr lang="en-IN" dirty="0">
              <a:effectLst>
                <a:outerShdw blurRad="38100" dist="38100" dir="2700000" algn="tl">
                  <a:srgbClr val="000000">
                    <a:alpha val="43137"/>
                  </a:srgbClr>
                </a:outerShdw>
              </a:effectLst>
            </a:rPr>
            <a:t>: Mean, SD</a:t>
          </a:r>
        </a:p>
      </dgm:t>
    </dgm:pt>
    <dgm:pt modelId="{30A59391-C337-4987-8583-2BD948E857F7}" type="parTrans" cxnId="{3473DA31-3062-48F4-B84F-BF733C63BFF4}">
      <dgm:prSet/>
      <dgm:spPr/>
      <dgm:t>
        <a:bodyPr/>
        <a:lstStyle/>
        <a:p>
          <a:endParaRPr lang="en-IN"/>
        </a:p>
      </dgm:t>
    </dgm:pt>
    <dgm:pt modelId="{29295AB2-E4BB-4CE3-ABCC-A0708C1BFBC8}" type="sibTrans" cxnId="{3473DA31-3062-48F4-B84F-BF733C63BFF4}">
      <dgm:prSet/>
      <dgm:spPr/>
      <dgm:t>
        <a:bodyPr/>
        <a:lstStyle/>
        <a:p>
          <a:endParaRPr lang="en-IN"/>
        </a:p>
      </dgm:t>
    </dgm:pt>
    <dgm:pt modelId="{399CA23D-730A-4B2F-AC47-DB40D8032B72}">
      <dgm:prSet/>
      <dgm:spPr/>
      <dgm:t>
        <a:bodyPr/>
        <a:lstStyle/>
        <a:p>
          <a:r>
            <a:rPr lang="en-IN" b="1" dirty="0">
              <a:effectLst>
                <a:outerShdw blurRad="38100" dist="38100" dir="2700000" algn="tl">
                  <a:srgbClr val="000000">
                    <a:alpha val="43137"/>
                  </a:srgbClr>
                </a:outerShdw>
              </a:effectLst>
            </a:rPr>
            <a:t>ANOVA &amp; Tukey HSD:</a:t>
          </a:r>
          <a:r>
            <a:rPr lang="en-IN" dirty="0">
              <a:effectLst>
                <a:outerShdw blurRad="38100" dist="38100" dir="2700000" algn="tl">
                  <a:srgbClr val="000000">
                    <a:alpha val="43137"/>
                  </a:srgbClr>
                </a:outerShdw>
              </a:effectLst>
            </a:rPr>
            <a:t> To detect significant differences</a:t>
          </a:r>
          <a:r>
            <a:rPr lang="en-IN" dirty="0"/>
            <a:t>.</a:t>
          </a:r>
        </a:p>
      </dgm:t>
    </dgm:pt>
    <dgm:pt modelId="{941EF06B-1057-4B7C-8E0C-2E1F46E1D575}" type="parTrans" cxnId="{0C1B027B-4B7F-4D6E-B067-A0E7F3DB2537}">
      <dgm:prSet/>
      <dgm:spPr/>
      <dgm:t>
        <a:bodyPr/>
        <a:lstStyle/>
        <a:p>
          <a:endParaRPr lang="en-IN"/>
        </a:p>
      </dgm:t>
    </dgm:pt>
    <dgm:pt modelId="{595BDAF3-64E6-4119-B118-9DD8D7701803}" type="sibTrans" cxnId="{0C1B027B-4B7F-4D6E-B067-A0E7F3DB2537}">
      <dgm:prSet/>
      <dgm:spPr/>
      <dgm:t>
        <a:bodyPr/>
        <a:lstStyle/>
        <a:p>
          <a:endParaRPr lang="en-IN"/>
        </a:p>
      </dgm:t>
    </dgm:pt>
    <dgm:pt modelId="{5705EDE9-B2BF-4A95-BDC2-227C7D7610E7}">
      <dgm:prSet/>
      <dgm:spPr/>
      <dgm:t>
        <a:bodyPr/>
        <a:lstStyle/>
        <a:p>
          <a:pPr algn="ctr"/>
          <a:r>
            <a:rPr lang="en-IN" b="1" dirty="0">
              <a:effectLst>
                <a:outerShdw blurRad="38100" dist="38100" dir="2700000" algn="tl">
                  <a:srgbClr val="000000">
                    <a:alpha val="43137"/>
                  </a:srgbClr>
                </a:outerShdw>
              </a:effectLst>
            </a:rPr>
            <a:t>Random Forest (Classifier &amp; Regression)</a:t>
          </a:r>
          <a:r>
            <a:rPr lang="en-IN" dirty="0">
              <a:effectLst>
                <a:outerShdw blurRad="38100" dist="38100" dir="2700000" algn="tl">
                  <a:srgbClr val="000000">
                    <a:alpha val="43137"/>
                  </a:srgbClr>
                </a:outerShdw>
              </a:effectLst>
            </a:rPr>
            <a:t>: For predictions and department ranking.</a:t>
          </a:r>
        </a:p>
      </dgm:t>
    </dgm:pt>
    <dgm:pt modelId="{2CF208DE-F196-4036-A8E9-7F91CFC48B52}" type="parTrans" cxnId="{9377214E-8B51-47F1-8DBB-4944C0DF3596}">
      <dgm:prSet/>
      <dgm:spPr/>
      <dgm:t>
        <a:bodyPr/>
        <a:lstStyle/>
        <a:p>
          <a:endParaRPr lang="en-IN"/>
        </a:p>
      </dgm:t>
    </dgm:pt>
    <dgm:pt modelId="{8D9C4B4C-9464-4BE6-B8B9-9D54CA09D86F}" type="sibTrans" cxnId="{9377214E-8B51-47F1-8DBB-4944C0DF3596}">
      <dgm:prSet/>
      <dgm:spPr/>
      <dgm:t>
        <a:bodyPr/>
        <a:lstStyle/>
        <a:p>
          <a:endParaRPr lang="en-IN"/>
        </a:p>
      </dgm:t>
    </dgm:pt>
    <dgm:pt modelId="{C3002BE2-9384-4A56-9887-4B24B2E84425}">
      <dgm:prSet/>
      <dgm:spPr/>
      <dgm:t>
        <a:bodyPr/>
        <a:lstStyle/>
        <a:p>
          <a:r>
            <a:rPr lang="en-IN" b="1" dirty="0">
              <a:effectLst>
                <a:outerShdw blurRad="38100" dist="38100" dir="2700000" algn="tl">
                  <a:srgbClr val="000000">
                    <a:alpha val="43137"/>
                  </a:srgbClr>
                </a:outerShdw>
              </a:effectLst>
            </a:rPr>
            <a:t>K-means Clustering:</a:t>
          </a:r>
          <a:r>
            <a:rPr lang="en-IN" dirty="0">
              <a:effectLst>
                <a:outerShdw blurRad="38100" dist="38100" dir="2700000" algn="tl">
                  <a:srgbClr val="000000">
                    <a:alpha val="43137"/>
                  </a:srgbClr>
                </a:outerShdw>
              </a:effectLst>
            </a:rPr>
            <a:t> Employee segmentation.</a:t>
          </a:r>
        </a:p>
      </dgm:t>
    </dgm:pt>
    <dgm:pt modelId="{4AEC3507-078F-4118-8BE5-A5E8F66561C9}" type="parTrans" cxnId="{B9DA5BA6-F1A5-45F2-A74A-7B0B861BE6F5}">
      <dgm:prSet/>
      <dgm:spPr/>
      <dgm:t>
        <a:bodyPr/>
        <a:lstStyle/>
        <a:p>
          <a:endParaRPr lang="en-IN"/>
        </a:p>
      </dgm:t>
    </dgm:pt>
    <dgm:pt modelId="{AD22839E-E83A-47FA-AC20-05553280D5C1}" type="sibTrans" cxnId="{B9DA5BA6-F1A5-45F2-A74A-7B0B861BE6F5}">
      <dgm:prSet/>
      <dgm:spPr/>
      <dgm:t>
        <a:bodyPr/>
        <a:lstStyle/>
        <a:p>
          <a:endParaRPr lang="en-IN"/>
        </a:p>
      </dgm:t>
    </dgm:pt>
    <dgm:pt modelId="{95C40CE2-173B-44CC-A8F6-E462D52CAE44}">
      <dgm:prSet/>
      <dgm:spPr/>
      <dgm:t>
        <a:bodyPr/>
        <a:lstStyle/>
        <a:p>
          <a:r>
            <a:rPr lang="en-IN" b="1" dirty="0">
              <a:effectLst>
                <a:outerShdw blurRad="38100" dist="38100" dir="2700000" algn="tl">
                  <a:srgbClr val="000000">
                    <a:alpha val="43137"/>
                  </a:srgbClr>
                </a:outerShdw>
              </a:effectLst>
            </a:rPr>
            <a:t>VADER Sentiment Analysis:</a:t>
          </a:r>
          <a:r>
            <a:rPr lang="en-IN" dirty="0">
              <a:effectLst>
                <a:outerShdw blurRad="38100" dist="38100" dir="2700000" algn="tl">
                  <a:srgbClr val="000000">
                    <a:alpha val="43137"/>
                  </a:srgbClr>
                </a:outerShdw>
              </a:effectLst>
            </a:rPr>
            <a:t> Classification of open-ended responses.</a:t>
          </a:r>
        </a:p>
      </dgm:t>
    </dgm:pt>
    <dgm:pt modelId="{368228F7-AEAE-422E-8C9C-96B4D57FBCDF}" type="parTrans" cxnId="{649E1464-415D-497A-BF5C-D601F9041699}">
      <dgm:prSet/>
      <dgm:spPr/>
      <dgm:t>
        <a:bodyPr/>
        <a:lstStyle/>
        <a:p>
          <a:endParaRPr lang="en-IN"/>
        </a:p>
      </dgm:t>
    </dgm:pt>
    <dgm:pt modelId="{794C2CF9-7DC3-4F52-A1DA-05F8F9BE4092}" type="sibTrans" cxnId="{649E1464-415D-497A-BF5C-D601F9041699}">
      <dgm:prSet/>
      <dgm:spPr/>
      <dgm:t>
        <a:bodyPr/>
        <a:lstStyle/>
        <a:p>
          <a:endParaRPr lang="en-IN"/>
        </a:p>
      </dgm:t>
    </dgm:pt>
    <dgm:pt modelId="{96B76926-B162-46A9-87F6-6CD2180AF176}" type="pres">
      <dgm:prSet presAssocID="{ADA9DE78-F495-46BC-86ED-4829A2E21FFE}" presName="Name0" presStyleCnt="0">
        <dgm:presLayoutVars>
          <dgm:chMax val="7"/>
          <dgm:chPref val="7"/>
          <dgm:dir/>
        </dgm:presLayoutVars>
      </dgm:prSet>
      <dgm:spPr/>
    </dgm:pt>
    <dgm:pt modelId="{2AEC233A-C1EB-436C-BB35-A4B8FE5EC16A}" type="pres">
      <dgm:prSet presAssocID="{ADA9DE78-F495-46BC-86ED-4829A2E21FFE}" presName="Name1" presStyleCnt="0"/>
      <dgm:spPr/>
    </dgm:pt>
    <dgm:pt modelId="{40AA2253-343B-45B9-9ED8-F8A9759192DF}" type="pres">
      <dgm:prSet presAssocID="{ADA9DE78-F495-46BC-86ED-4829A2E21FFE}" presName="cycle" presStyleCnt="0"/>
      <dgm:spPr/>
    </dgm:pt>
    <dgm:pt modelId="{A0286972-B96E-4A17-B070-9088A971619A}" type="pres">
      <dgm:prSet presAssocID="{ADA9DE78-F495-46BC-86ED-4829A2E21FFE}" presName="srcNode" presStyleLbl="node1" presStyleIdx="0" presStyleCnt="5"/>
      <dgm:spPr/>
    </dgm:pt>
    <dgm:pt modelId="{A9C0E55B-6C02-4D89-939C-EDAB1F2989C6}" type="pres">
      <dgm:prSet presAssocID="{ADA9DE78-F495-46BC-86ED-4829A2E21FFE}" presName="conn" presStyleLbl="parChTrans1D2" presStyleIdx="0" presStyleCnt="1"/>
      <dgm:spPr/>
    </dgm:pt>
    <dgm:pt modelId="{8D8BB11F-C1DE-4B29-BB05-666C4F78DC9A}" type="pres">
      <dgm:prSet presAssocID="{ADA9DE78-F495-46BC-86ED-4829A2E21FFE}" presName="extraNode" presStyleLbl="node1" presStyleIdx="0" presStyleCnt="5"/>
      <dgm:spPr/>
    </dgm:pt>
    <dgm:pt modelId="{BB797E72-E48D-45AC-A272-BF2F05358C55}" type="pres">
      <dgm:prSet presAssocID="{ADA9DE78-F495-46BC-86ED-4829A2E21FFE}" presName="dstNode" presStyleLbl="node1" presStyleIdx="0" presStyleCnt="5"/>
      <dgm:spPr/>
    </dgm:pt>
    <dgm:pt modelId="{601DCD54-987E-47A2-96DA-FB74188EA0FD}" type="pres">
      <dgm:prSet presAssocID="{B39828AD-2EBE-4FFE-8DC8-ED1929680B3A}" presName="text_1" presStyleLbl="node1" presStyleIdx="0" presStyleCnt="5">
        <dgm:presLayoutVars>
          <dgm:bulletEnabled val="1"/>
        </dgm:presLayoutVars>
      </dgm:prSet>
      <dgm:spPr/>
    </dgm:pt>
    <dgm:pt modelId="{E80B698F-7E32-4DD0-B06B-13F11783F45C}" type="pres">
      <dgm:prSet presAssocID="{B39828AD-2EBE-4FFE-8DC8-ED1929680B3A}" presName="accent_1" presStyleCnt="0"/>
      <dgm:spPr/>
    </dgm:pt>
    <dgm:pt modelId="{C5B8885D-9D8B-49D8-8558-B6A823DBD75E}" type="pres">
      <dgm:prSet presAssocID="{B39828AD-2EBE-4FFE-8DC8-ED1929680B3A}" presName="accentRepeatNode" presStyleLbl="solidFgAcc1" presStyleIdx="0" presStyleCnt="5"/>
      <dgm:spPr>
        <a:ln>
          <a:noFill/>
        </a:ln>
        <a:effectLst>
          <a:outerShdw blurRad="107950" dist="12700" dir="5400000" algn="ctr">
            <a:srgbClr val="000000"/>
          </a:outerShdw>
          <a:reflection blurRad="6350" stA="52000" endA="300" endPos="35000" dir="5400000" sy="-100000" algn="bl" rotWithShape="0"/>
        </a:effectLst>
        <a:scene3d>
          <a:camera prst="orthographicFront">
            <a:rot lat="0" lon="0" rev="0"/>
          </a:camera>
          <a:lightRig rig="soft" dir="t">
            <a:rot lat="0" lon="0" rev="0"/>
          </a:lightRig>
        </a:scene3d>
        <a:sp3d z="300000" contourW="44450" prstMaterial="matte">
          <a:bevelT w="63500" h="63500" prst="artDeco"/>
          <a:contourClr>
            <a:srgbClr val="FFFFFF"/>
          </a:contourClr>
        </a:sp3d>
      </dgm:spPr>
    </dgm:pt>
    <dgm:pt modelId="{9B342DCF-6EFC-43BB-BD96-DD936EA131A5}" type="pres">
      <dgm:prSet presAssocID="{399CA23D-730A-4B2F-AC47-DB40D8032B72}" presName="text_2" presStyleLbl="node1" presStyleIdx="1" presStyleCnt="5">
        <dgm:presLayoutVars>
          <dgm:bulletEnabled val="1"/>
        </dgm:presLayoutVars>
      </dgm:prSet>
      <dgm:spPr/>
    </dgm:pt>
    <dgm:pt modelId="{E5CEBDCC-E3FE-475A-8B91-750B0B53F063}" type="pres">
      <dgm:prSet presAssocID="{399CA23D-730A-4B2F-AC47-DB40D8032B72}" presName="accent_2" presStyleCnt="0"/>
      <dgm:spPr/>
    </dgm:pt>
    <dgm:pt modelId="{32D419C2-41A5-4FDC-A635-791813CED1B4}" type="pres">
      <dgm:prSet presAssocID="{399CA23D-730A-4B2F-AC47-DB40D8032B72}" presName="accentRepeatNode" presStyleLbl="solidFgAcc1" presStyleIdx="1" presStyleCnt="5"/>
      <dgm:spPr>
        <a:ln>
          <a:noFill/>
        </a:ln>
        <a:effectLst>
          <a:outerShdw blurRad="107950" dist="12700" dir="5400000" algn="ctr">
            <a:srgbClr val="000000"/>
          </a:outerShdw>
          <a:reflection blurRad="6350" stA="52000" endA="300" endPos="35000" dir="5400000" sy="-100000" algn="bl" rotWithShape="0"/>
        </a:effectLst>
        <a:scene3d>
          <a:camera prst="orthographicFront">
            <a:rot lat="0" lon="0" rev="0"/>
          </a:camera>
          <a:lightRig rig="soft" dir="t">
            <a:rot lat="0" lon="0" rev="0"/>
          </a:lightRig>
        </a:scene3d>
        <a:sp3d z="300000" contourW="44450" prstMaterial="matte">
          <a:bevelT w="63500" h="63500" prst="artDeco"/>
          <a:contourClr>
            <a:srgbClr val="FFFFFF"/>
          </a:contourClr>
        </a:sp3d>
      </dgm:spPr>
    </dgm:pt>
    <dgm:pt modelId="{0DF81293-8A88-4225-A5CE-27FCA6FF77F8}" type="pres">
      <dgm:prSet presAssocID="{5705EDE9-B2BF-4A95-BDC2-227C7D7610E7}" presName="text_3" presStyleLbl="node1" presStyleIdx="2" presStyleCnt="5">
        <dgm:presLayoutVars>
          <dgm:bulletEnabled val="1"/>
        </dgm:presLayoutVars>
      </dgm:prSet>
      <dgm:spPr/>
    </dgm:pt>
    <dgm:pt modelId="{2E340109-2908-4961-BBAA-58FC0FEDDF6B}" type="pres">
      <dgm:prSet presAssocID="{5705EDE9-B2BF-4A95-BDC2-227C7D7610E7}" presName="accent_3" presStyleCnt="0"/>
      <dgm:spPr/>
    </dgm:pt>
    <dgm:pt modelId="{F881D6F1-27FC-4A6D-9704-CD7AC94BBAD0}" type="pres">
      <dgm:prSet presAssocID="{5705EDE9-B2BF-4A95-BDC2-227C7D7610E7}" presName="accentRepeatNode" presStyleLbl="solidFgAcc1" presStyleIdx="2" presStyleCnt="5"/>
      <dgm:spPr>
        <a:ln>
          <a:noFill/>
        </a:ln>
        <a:effectLst>
          <a:outerShdw blurRad="107950" dist="12700" dir="5400000" algn="ctr">
            <a:srgbClr val="000000"/>
          </a:outerShdw>
          <a:reflection blurRad="6350" stA="52000" endA="300" endPos="35000" dir="5400000" sy="-100000" algn="bl" rotWithShape="0"/>
        </a:effectLst>
        <a:scene3d>
          <a:camera prst="orthographicFront">
            <a:rot lat="0" lon="0" rev="0"/>
          </a:camera>
          <a:lightRig rig="soft" dir="t">
            <a:rot lat="0" lon="0" rev="0"/>
          </a:lightRig>
        </a:scene3d>
        <a:sp3d z="300000" contourW="44450" prstMaterial="matte">
          <a:bevelT w="63500" h="63500" prst="artDeco"/>
          <a:contourClr>
            <a:srgbClr val="FFFFFF"/>
          </a:contourClr>
        </a:sp3d>
      </dgm:spPr>
    </dgm:pt>
    <dgm:pt modelId="{591E5A44-C7EC-4EF3-B9EA-DBE9CE8E7EF8}" type="pres">
      <dgm:prSet presAssocID="{C3002BE2-9384-4A56-9887-4B24B2E84425}" presName="text_4" presStyleLbl="node1" presStyleIdx="3" presStyleCnt="5">
        <dgm:presLayoutVars>
          <dgm:bulletEnabled val="1"/>
        </dgm:presLayoutVars>
      </dgm:prSet>
      <dgm:spPr/>
    </dgm:pt>
    <dgm:pt modelId="{BA1DD93E-C6CD-4CA0-B733-E84FB7ED9563}" type="pres">
      <dgm:prSet presAssocID="{C3002BE2-9384-4A56-9887-4B24B2E84425}" presName="accent_4" presStyleCnt="0"/>
      <dgm:spPr/>
    </dgm:pt>
    <dgm:pt modelId="{117BA6BE-ADA4-452E-9347-2FD0827838A9}" type="pres">
      <dgm:prSet presAssocID="{C3002BE2-9384-4A56-9887-4B24B2E84425}" presName="accentRepeatNode" presStyleLbl="solidFgAcc1" presStyleIdx="3" presStyleCnt="5"/>
      <dgm:spPr>
        <a:ln>
          <a:noFill/>
        </a:ln>
        <a:effectLst>
          <a:outerShdw blurRad="107950" dist="12700" dir="5400000" algn="ctr">
            <a:srgbClr val="000000"/>
          </a:outerShdw>
          <a:reflection blurRad="6350" stA="52000" endA="300" endPos="35000" dir="5400000" sy="-100000" algn="bl" rotWithShape="0"/>
        </a:effectLst>
        <a:scene3d>
          <a:camera prst="orthographicFront">
            <a:rot lat="0" lon="0" rev="0"/>
          </a:camera>
          <a:lightRig rig="soft" dir="t">
            <a:rot lat="0" lon="0" rev="0"/>
          </a:lightRig>
        </a:scene3d>
        <a:sp3d z="300000" contourW="44450" prstMaterial="matte">
          <a:bevelT w="63500" h="63500" prst="artDeco"/>
          <a:contourClr>
            <a:srgbClr val="FFFFFF"/>
          </a:contourClr>
        </a:sp3d>
      </dgm:spPr>
    </dgm:pt>
    <dgm:pt modelId="{AA751101-0B0B-4EFF-B5D6-C2374DCF0A4D}" type="pres">
      <dgm:prSet presAssocID="{95C40CE2-173B-44CC-A8F6-E462D52CAE44}" presName="text_5" presStyleLbl="node1" presStyleIdx="4" presStyleCnt="5">
        <dgm:presLayoutVars>
          <dgm:bulletEnabled val="1"/>
        </dgm:presLayoutVars>
      </dgm:prSet>
      <dgm:spPr/>
    </dgm:pt>
    <dgm:pt modelId="{11AD14F5-8E15-4648-A23F-3C2E0AE721F8}" type="pres">
      <dgm:prSet presAssocID="{95C40CE2-173B-44CC-A8F6-E462D52CAE44}" presName="accent_5" presStyleCnt="0"/>
      <dgm:spPr/>
    </dgm:pt>
    <dgm:pt modelId="{CC82DD97-6893-4C4E-AF8F-C165B5895110}" type="pres">
      <dgm:prSet presAssocID="{95C40CE2-173B-44CC-A8F6-E462D52CAE44}" presName="accentRepeatNode" presStyleLbl="solidFgAcc1" presStyleIdx="4" presStyleCnt="5"/>
      <dgm:spPr>
        <a:ln>
          <a:noFill/>
        </a:ln>
        <a:effectLst>
          <a:outerShdw blurRad="107950" dist="12700" dir="5400000" algn="ctr">
            <a:srgbClr val="000000"/>
          </a:outerShdw>
          <a:reflection blurRad="6350" stA="52000" endA="300" endPos="35000" dir="5400000" sy="-100000" algn="bl" rotWithShape="0"/>
        </a:effectLst>
        <a:scene3d>
          <a:camera prst="orthographicFront">
            <a:rot lat="0" lon="0" rev="0"/>
          </a:camera>
          <a:lightRig rig="soft" dir="t">
            <a:rot lat="0" lon="0" rev="0"/>
          </a:lightRig>
        </a:scene3d>
        <a:sp3d z="300000" contourW="44450" prstMaterial="matte">
          <a:bevelT w="63500" h="63500" prst="artDeco"/>
          <a:contourClr>
            <a:srgbClr val="FFFFFF"/>
          </a:contourClr>
        </a:sp3d>
      </dgm:spPr>
    </dgm:pt>
  </dgm:ptLst>
  <dgm:cxnLst>
    <dgm:cxn modelId="{3473DA31-3062-48F4-B84F-BF733C63BFF4}" srcId="{ADA9DE78-F495-46BC-86ED-4829A2E21FFE}" destId="{B39828AD-2EBE-4FFE-8DC8-ED1929680B3A}" srcOrd="0" destOrd="0" parTransId="{30A59391-C337-4987-8583-2BD948E857F7}" sibTransId="{29295AB2-E4BB-4CE3-ABCC-A0708C1BFBC8}"/>
    <dgm:cxn modelId="{2D41B03B-483C-41BD-9A02-C12EC5D2E280}" type="presOf" srcId="{95C40CE2-173B-44CC-A8F6-E462D52CAE44}" destId="{AA751101-0B0B-4EFF-B5D6-C2374DCF0A4D}" srcOrd="0" destOrd="0" presId="urn:microsoft.com/office/officeart/2008/layout/VerticalCurvedList"/>
    <dgm:cxn modelId="{649E1464-415D-497A-BF5C-D601F9041699}" srcId="{ADA9DE78-F495-46BC-86ED-4829A2E21FFE}" destId="{95C40CE2-173B-44CC-A8F6-E462D52CAE44}" srcOrd="4" destOrd="0" parTransId="{368228F7-AEAE-422E-8C9C-96B4D57FBCDF}" sibTransId="{794C2CF9-7DC3-4F52-A1DA-05F8F9BE4092}"/>
    <dgm:cxn modelId="{F25FC06D-B58C-4B15-8892-E093D37B9839}" type="presOf" srcId="{C3002BE2-9384-4A56-9887-4B24B2E84425}" destId="{591E5A44-C7EC-4EF3-B9EA-DBE9CE8E7EF8}" srcOrd="0" destOrd="0" presId="urn:microsoft.com/office/officeart/2008/layout/VerticalCurvedList"/>
    <dgm:cxn modelId="{9377214E-8B51-47F1-8DBB-4944C0DF3596}" srcId="{ADA9DE78-F495-46BC-86ED-4829A2E21FFE}" destId="{5705EDE9-B2BF-4A95-BDC2-227C7D7610E7}" srcOrd="2" destOrd="0" parTransId="{2CF208DE-F196-4036-A8E9-7F91CFC48B52}" sibTransId="{8D9C4B4C-9464-4BE6-B8B9-9D54CA09D86F}"/>
    <dgm:cxn modelId="{0C1B027B-4B7F-4D6E-B067-A0E7F3DB2537}" srcId="{ADA9DE78-F495-46BC-86ED-4829A2E21FFE}" destId="{399CA23D-730A-4B2F-AC47-DB40D8032B72}" srcOrd="1" destOrd="0" parTransId="{941EF06B-1057-4B7C-8E0C-2E1F46E1D575}" sibTransId="{595BDAF3-64E6-4119-B118-9DD8D7701803}"/>
    <dgm:cxn modelId="{B9DA5BA6-F1A5-45F2-A74A-7B0B861BE6F5}" srcId="{ADA9DE78-F495-46BC-86ED-4829A2E21FFE}" destId="{C3002BE2-9384-4A56-9887-4B24B2E84425}" srcOrd="3" destOrd="0" parTransId="{4AEC3507-078F-4118-8BE5-A5E8F66561C9}" sibTransId="{AD22839E-E83A-47FA-AC20-05553280D5C1}"/>
    <dgm:cxn modelId="{034252AC-F6CE-4601-AFB1-0C6A2D9B60B8}" type="presOf" srcId="{B39828AD-2EBE-4FFE-8DC8-ED1929680B3A}" destId="{601DCD54-987E-47A2-96DA-FB74188EA0FD}" srcOrd="0" destOrd="0" presId="urn:microsoft.com/office/officeart/2008/layout/VerticalCurvedList"/>
    <dgm:cxn modelId="{BB3C12B8-5AED-40D6-A68B-23544DDAEBFD}" type="presOf" srcId="{399CA23D-730A-4B2F-AC47-DB40D8032B72}" destId="{9B342DCF-6EFC-43BB-BD96-DD936EA131A5}" srcOrd="0" destOrd="0" presId="urn:microsoft.com/office/officeart/2008/layout/VerticalCurvedList"/>
    <dgm:cxn modelId="{AE1B15B9-66E8-42FC-8C2B-486D981291F8}" type="presOf" srcId="{29295AB2-E4BB-4CE3-ABCC-A0708C1BFBC8}" destId="{A9C0E55B-6C02-4D89-939C-EDAB1F2989C6}" srcOrd="0" destOrd="0" presId="urn:microsoft.com/office/officeart/2008/layout/VerticalCurvedList"/>
    <dgm:cxn modelId="{555034CB-BD94-4E5B-8311-98758B2B6D26}" type="presOf" srcId="{ADA9DE78-F495-46BC-86ED-4829A2E21FFE}" destId="{96B76926-B162-46A9-87F6-6CD2180AF176}" srcOrd="0" destOrd="0" presId="urn:microsoft.com/office/officeart/2008/layout/VerticalCurvedList"/>
    <dgm:cxn modelId="{03DDAAEF-A7B1-41EE-BE89-4548D46BEB28}" type="presOf" srcId="{5705EDE9-B2BF-4A95-BDC2-227C7D7610E7}" destId="{0DF81293-8A88-4225-A5CE-27FCA6FF77F8}" srcOrd="0" destOrd="0" presId="urn:microsoft.com/office/officeart/2008/layout/VerticalCurvedList"/>
    <dgm:cxn modelId="{C227EB01-46C3-42C4-9451-0887F22256DB}" type="presParOf" srcId="{96B76926-B162-46A9-87F6-6CD2180AF176}" destId="{2AEC233A-C1EB-436C-BB35-A4B8FE5EC16A}" srcOrd="0" destOrd="0" presId="urn:microsoft.com/office/officeart/2008/layout/VerticalCurvedList"/>
    <dgm:cxn modelId="{FAC73702-77AD-4B9F-A03F-FFC8595815A8}" type="presParOf" srcId="{2AEC233A-C1EB-436C-BB35-A4B8FE5EC16A}" destId="{40AA2253-343B-45B9-9ED8-F8A9759192DF}" srcOrd="0" destOrd="0" presId="urn:microsoft.com/office/officeart/2008/layout/VerticalCurvedList"/>
    <dgm:cxn modelId="{904791CE-03C5-4361-8538-95ADCDB7FCE2}" type="presParOf" srcId="{40AA2253-343B-45B9-9ED8-F8A9759192DF}" destId="{A0286972-B96E-4A17-B070-9088A971619A}" srcOrd="0" destOrd="0" presId="urn:microsoft.com/office/officeart/2008/layout/VerticalCurvedList"/>
    <dgm:cxn modelId="{E9D6516E-5B5F-4A2E-A401-CB0F0557039F}" type="presParOf" srcId="{40AA2253-343B-45B9-9ED8-F8A9759192DF}" destId="{A9C0E55B-6C02-4D89-939C-EDAB1F2989C6}" srcOrd="1" destOrd="0" presId="urn:microsoft.com/office/officeart/2008/layout/VerticalCurvedList"/>
    <dgm:cxn modelId="{0CEA296D-5FAE-4636-8DA8-485B9DD2B680}" type="presParOf" srcId="{40AA2253-343B-45B9-9ED8-F8A9759192DF}" destId="{8D8BB11F-C1DE-4B29-BB05-666C4F78DC9A}" srcOrd="2" destOrd="0" presId="urn:microsoft.com/office/officeart/2008/layout/VerticalCurvedList"/>
    <dgm:cxn modelId="{6DC53B4D-2993-44BB-8E3D-80EC7CA34E9C}" type="presParOf" srcId="{40AA2253-343B-45B9-9ED8-F8A9759192DF}" destId="{BB797E72-E48D-45AC-A272-BF2F05358C55}" srcOrd="3" destOrd="0" presId="urn:microsoft.com/office/officeart/2008/layout/VerticalCurvedList"/>
    <dgm:cxn modelId="{5B9AC101-DAB3-4B51-8843-01530ED66490}" type="presParOf" srcId="{2AEC233A-C1EB-436C-BB35-A4B8FE5EC16A}" destId="{601DCD54-987E-47A2-96DA-FB74188EA0FD}" srcOrd="1" destOrd="0" presId="urn:microsoft.com/office/officeart/2008/layout/VerticalCurvedList"/>
    <dgm:cxn modelId="{38CC3F02-04C2-453A-9A12-A69C6B0A313B}" type="presParOf" srcId="{2AEC233A-C1EB-436C-BB35-A4B8FE5EC16A}" destId="{E80B698F-7E32-4DD0-B06B-13F11783F45C}" srcOrd="2" destOrd="0" presId="urn:microsoft.com/office/officeart/2008/layout/VerticalCurvedList"/>
    <dgm:cxn modelId="{12E4F2C1-40CC-425A-83EE-E976B8CB4C63}" type="presParOf" srcId="{E80B698F-7E32-4DD0-B06B-13F11783F45C}" destId="{C5B8885D-9D8B-49D8-8558-B6A823DBD75E}" srcOrd="0" destOrd="0" presId="urn:microsoft.com/office/officeart/2008/layout/VerticalCurvedList"/>
    <dgm:cxn modelId="{930FCD0E-7240-474F-886D-34EFBE4B02F1}" type="presParOf" srcId="{2AEC233A-C1EB-436C-BB35-A4B8FE5EC16A}" destId="{9B342DCF-6EFC-43BB-BD96-DD936EA131A5}" srcOrd="3" destOrd="0" presId="urn:microsoft.com/office/officeart/2008/layout/VerticalCurvedList"/>
    <dgm:cxn modelId="{F7916682-50DE-4E92-A593-4C3B1DF2BA9F}" type="presParOf" srcId="{2AEC233A-C1EB-436C-BB35-A4B8FE5EC16A}" destId="{E5CEBDCC-E3FE-475A-8B91-750B0B53F063}" srcOrd="4" destOrd="0" presId="urn:microsoft.com/office/officeart/2008/layout/VerticalCurvedList"/>
    <dgm:cxn modelId="{2EE38E28-CDC6-401B-9FB7-93D085EC3378}" type="presParOf" srcId="{E5CEBDCC-E3FE-475A-8B91-750B0B53F063}" destId="{32D419C2-41A5-4FDC-A635-791813CED1B4}" srcOrd="0" destOrd="0" presId="urn:microsoft.com/office/officeart/2008/layout/VerticalCurvedList"/>
    <dgm:cxn modelId="{B1138BDF-B1B4-440A-9B66-528AB2CC5DD1}" type="presParOf" srcId="{2AEC233A-C1EB-436C-BB35-A4B8FE5EC16A}" destId="{0DF81293-8A88-4225-A5CE-27FCA6FF77F8}" srcOrd="5" destOrd="0" presId="urn:microsoft.com/office/officeart/2008/layout/VerticalCurvedList"/>
    <dgm:cxn modelId="{8A187D01-3FFA-4E15-9207-526E0C6BB58B}" type="presParOf" srcId="{2AEC233A-C1EB-436C-BB35-A4B8FE5EC16A}" destId="{2E340109-2908-4961-BBAA-58FC0FEDDF6B}" srcOrd="6" destOrd="0" presId="urn:microsoft.com/office/officeart/2008/layout/VerticalCurvedList"/>
    <dgm:cxn modelId="{29123E47-B0A7-40D8-A6B0-F02B0F4DDB33}" type="presParOf" srcId="{2E340109-2908-4961-BBAA-58FC0FEDDF6B}" destId="{F881D6F1-27FC-4A6D-9704-CD7AC94BBAD0}" srcOrd="0" destOrd="0" presId="urn:microsoft.com/office/officeart/2008/layout/VerticalCurvedList"/>
    <dgm:cxn modelId="{1DD22EBB-BC78-4D53-905D-8BEAC96E5485}" type="presParOf" srcId="{2AEC233A-C1EB-436C-BB35-A4B8FE5EC16A}" destId="{591E5A44-C7EC-4EF3-B9EA-DBE9CE8E7EF8}" srcOrd="7" destOrd="0" presId="urn:microsoft.com/office/officeart/2008/layout/VerticalCurvedList"/>
    <dgm:cxn modelId="{47C564B0-6541-4FE4-AE60-A8E0871AE210}" type="presParOf" srcId="{2AEC233A-C1EB-436C-BB35-A4B8FE5EC16A}" destId="{BA1DD93E-C6CD-4CA0-B733-E84FB7ED9563}" srcOrd="8" destOrd="0" presId="urn:microsoft.com/office/officeart/2008/layout/VerticalCurvedList"/>
    <dgm:cxn modelId="{BEAF97C9-9DE7-4ECD-88EF-C7C175932AD5}" type="presParOf" srcId="{BA1DD93E-C6CD-4CA0-B733-E84FB7ED9563}" destId="{117BA6BE-ADA4-452E-9347-2FD0827838A9}" srcOrd="0" destOrd="0" presId="urn:microsoft.com/office/officeart/2008/layout/VerticalCurvedList"/>
    <dgm:cxn modelId="{F96F1F4C-7387-47D9-A1B9-DC310A4DA5CE}" type="presParOf" srcId="{2AEC233A-C1EB-436C-BB35-A4B8FE5EC16A}" destId="{AA751101-0B0B-4EFF-B5D6-C2374DCF0A4D}" srcOrd="9" destOrd="0" presId="urn:microsoft.com/office/officeart/2008/layout/VerticalCurvedList"/>
    <dgm:cxn modelId="{99DC4F06-5DAE-42D9-8914-C125C8729CFC}" type="presParOf" srcId="{2AEC233A-C1EB-436C-BB35-A4B8FE5EC16A}" destId="{11AD14F5-8E15-4648-A23F-3C2E0AE721F8}" srcOrd="10" destOrd="0" presId="urn:microsoft.com/office/officeart/2008/layout/VerticalCurvedList"/>
    <dgm:cxn modelId="{CC9D87F0-0398-401B-B529-0F7EC1FC77CC}" type="presParOf" srcId="{11AD14F5-8E15-4648-A23F-3C2E0AE721F8}" destId="{CC82DD97-6893-4C4E-AF8F-C165B589511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DA6777-5E95-4480-9778-5EDD2D7BD42B}" type="doc">
      <dgm:prSet loTypeId="urn:microsoft.com/office/officeart/2008/layout/PictureStrips" loCatId="list" qsTypeId="urn:microsoft.com/office/officeart/2005/8/quickstyle/3d1" qsCatId="3D" csTypeId="urn:microsoft.com/office/officeart/2005/8/colors/accent5_1" csCatId="accent5" phldr="1"/>
      <dgm:spPr/>
      <dgm:t>
        <a:bodyPr/>
        <a:lstStyle/>
        <a:p>
          <a:endParaRPr lang="en-IN"/>
        </a:p>
      </dgm:t>
    </dgm:pt>
    <dgm:pt modelId="{A99AB15B-F5C3-405A-9C69-C93C906EA15F}">
      <dgm:prSet custT="1"/>
      <dgm:spPr/>
      <dgm:t>
        <a:bodyPr/>
        <a:lstStyle/>
        <a:p>
          <a:pPr algn="ctr"/>
          <a:r>
            <a:rPr lang="en-US" sz="2000">
              <a:solidFill>
                <a:schemeClr val="tx1"/>
              </a:solidFill>
              <a:effectLst>
                <a:outerShdw blurRad="38100" dist="38100" dir="2700000" algn="tl">
                  <a:srgbClr val="000000">
                    <a:alpha val="43137"/>
                  </a:srgbClr>
                </a:outerShdw>
              </a:effectLst>
            </a:rPr>
            <a:t>NumPy</a:t>
          </a:r>
          <a:endParaRPr lang="en-IN" sz="2000" dirty="0">
            <a:solidFill>
              <a:schemeClr val="tx1"/>
            </a:solidFill>
            <a:effectLst>
              <a:outerShdw blurRad="38100" dist="38100" dir="2700000" algn="tl">
                <a:srgbClr val="000000">
                  <a:alpha val="43137"/>
                </a:srgbClr>
              </a:outerShdw>
            </a:effectLst>
          </a:endParaRPr>
        </a:p>
      </dgm:t>
    </dgm:pt>
    <dgm:pt modelId="{2E49B9CC-2CCA-4686-8F46-C0ECA1FB2AF4}" type="parTrans" cxnId="{04735F13-080A-4549-B4CF-B625AA259702}">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DC527A25-7B3C-4971-BA4F-84B2B8CD74F1}" type="sibTrans" cxnId="{04735F13-080A-4549-B4CF-B625AA259702}">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C22FCF4A-3234-46C6-B13B-FE00C454A0B2}">
      <dgm:prSet custT="1"/>
      <dgm:spPr/>
      <dgm:t>
        <a:bodyPr/>
        <a:lstStyle/>
        <a:p>
          <a:pPr algn="ctr"/>
          <a:r>
            <a:rPr lang="en-US" sz="2000">
              <a:solidFill>
                <a:schemeClr val="tx1"/>
              </a:solidFill>
              <a:effectLst>
                <a:outerShdw blurRad="38100" dist="38100" dir="2700000" algn="tl">
                  <a:srgbClr val="000000">
                    <a:alpha val="43137"/>
                  </a:srgbClr>
                </a:outerShdw>
              </a:effectLst>
            </a:rPr>
            <a:t>Pandas</a:t>
          </a:r>
          <a:endParaRPr lang="en-IN" sz="2000" dirty="0">
            <a:solidFill>
              <a:schemeClr val="tx1"/>
            </a:solidFill>
            <a:effectLst>
              <a:outerShdw blurRad="38100" dist="38100" dir="2700000" algn="tl">
                <a:srgbClr val="000000">
                  <a:alpha val="43137"/>
                </a:srgbClr>
              </a:outerShdw>
            </a:effectLst>
          </a:endParaRPr>
        </a:p>
      </dgm:t>
    </dgm:pt>
    <dgm:pt modelId="{6C135554-9E9E-46D4-B0AA-8E0556F5B3E9}" type="parTrans" cxnId="{C4AA55B0-3C08-45EF-88DF-D429774FF7C7}">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45599D36-92A0-4EF2-83FC-E6C9F5568D51}" type="sibTrans" cxnId="{C4AA55B0-3C08-45EF-88DF-D429774FF7C7}">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3EB6719E-1656-48B9-9C58-CE1B828CABE1}">
      <dgm:prSet custT="1"/>
      <dgm:spPr/>
      <dgm:t>
        <a:bodyPr/>
        <a:lstStyle/>
        <a:p>
          <a:pPr algn="ctr"/>
          <a:r>
            <a:rPr lang="en-US" sz="2000">
              <a:solidFill>
                <a:schemeClr val="tx1"/>
              </a:solidFill>
              <a:effectLst>
                <a:outerShdw blurRad="38100" dist="38100" dir="2700000" algn="tl">
                  <a:srgbClr val="000000">
                    <a:alpha val="43137"/>
                  </a:srgbClr>
                </a:outerShdw>
              </a:effectLst>
            </a:rPr>
            <a:t>Scikit-learn</a:t>
          </a:r>
          <a:endParaRPr lang="en-IN" sz="2000">
            <a:solidFill>
              <a:schemeClr val="tx1"/>
            </a:solidFill>
            <a:effectLst>
              <a:outerShdw blurRad="38100" dist="38100" dir="2700000" algn="tl">
                <a:srgbClr val="000000">
                  <a:alpha val="43137"/>
                </a:srgbClr>
              </a:outerShdw>
            </a:effectLst>
          </a:endParaRPr>
        </a:p>
      </dgm:t>
    </dgm:pt>
    <dgm:pt modelId="{200F4CD1-4098-47C7-B2E7-8493611DB067}" type="parTrans" cxnId="{5C0E13D5-D3B0-497C-BEA7-F54E378C8DFA}">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F62C7AEE-B165-4136-BC66-C5975E7ACF0A}" type="sibTrans" cxnId="{5C0E13D5-D3B0-497C-BEA7-F54E378C8DFA}">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9D7B122C-63B7-4A11-B7C7-872060F08EEA}">
      <dgm:prSet custT="1"/>
      <dgm:spPr/>
      <dgm:t>
        <a:bodyPr/>
        <a:lstStyle/>
        <a:p>
          <a:pPr algn="ctr"/>
          <a:r>
            <a:rPr lang="en-US" sz="2000">
              <a:solidFill>
                <a:schemeClr val="tx1"/>
              </a:solidFill>
              <a:effectLst>
                <a:outerShdw blurRad="38100" dist="38100" dir="2700000" algn="tl">
                  <a:srgbClr val="000000">
                    <a:alpha val="43137"/>
                  </a:srgbClr>
                </a:outerShdw>
              </a:effectLst>
            </a:rPr>
            <a:t>Matplotlib</a:t>
          </a:r>
          <a:endParaRPr lang="en-IN" sz="2000">
            <a:solidFill>
              <a:schemeClr val="tx1"/>
            </a:solidFill>
            <a:effectLst>
              <a:outerShdw blurRad="38100" dist="38100" dir="2700000" algn="tl">
                <a:srgbClr val="000000">
                  <a:alpha val="43137"/>
                </a:srgbClr>
              </a:outerShdw>
            </a:effectLst>
          </a:endParaRPr>
        </a:p>
      </dgm:t>
    </dgm:pt>
    <dgm:pt modelId="{D7C3502E-C1CF-4D12-B276-606C123D5D84}" type="parTrans" cxnId="{0697A40F-1995-46B9-BA0C-1889992B19F2}">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5F64D725-C636-44C6-8FEC-B9F97058B800}" type="sibTrans" cxnId="{0697A40F-1995-46B9-BA0C-1889992B19F2}">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DEA64462-3978-4FA7-8836-46BC3F6093BE}">
      <dgm:prSet custT="1"/>
      <dgm:spPr/>
      <dgm:t>
        <a:bodyPr/>
        <a:lstStyle/>
        <a:p>
          <a:pPr algn="ctr"/>
          <a:r>
            <a:rPr lang="en-US" sz="2000">
              <a:solidFill>
                <a:schemeClr val="tx1"/>
              </a:solidFill>
              <a:effectLst>
                <a:outerShdw blurRad="38100" dist="38100" dir="2700000" algn="tl">
                  <a:srgbClr val="000000">
                    <a:alpha val="43137"/>
                  </a:srgbClr>
                </a:outerShdw>
              </a:effectLst>
            </a:rPr>
            <a:t>Seaborn</a:t>
          </a:r>
          <a:endParaRPr lang="en-IN" sz="2000">
            <a:solidFill>
              <a:schemeClr val="tx1"/>
            </a:solidFill>
            <a:effectLst>
              <a:outerShdw blurRad="38100" dist="38100" dir="2700000" algn="tl">
                <a:srgbClr val="000000">
                  <a:alpha val="43137"/>
                </a:srgbClr>
              </a:outerShdw>
            </a:effectLst>
          </a:endParaRPr>
        </a:p>
      </dgm:t>
    </dgm:pt>
    <dgm:pt modelId="{DA5B11E1-6D29-460F-BF86-0B81AF58986C}" type="parTrans" cxnId="{00C4EA85-377C-4F3E-938D-9E47F3C93DC9}">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EE8E06D8-1650-405C-821C-170FFB649778}" type="sibTrans" cxnId="{00C4EA85-377C-4F3E-938D-9E47F3C93DC9}">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61A154EA-C7CC-48F1-8F78-E42FAA79DF6D}">
      <dgm:prSet custT="1"/>
      <dgm:spPr/>
      <dgm:t>
        <a:bodyPr/>
        <a:lstStyle/>
        <a:p>
          <a:pPr algn="ctr"/>
          <a:r>
            <a:rPr lang="en-US" sz="2000">
              <a:solidFill>
                <a:schemeClr val="tx1"/>
              </a:solidFill>
              <a:effectLst>
                <a:outerShdw blurRad="38100" dist="38100" dir="2700000" algn="tl">
                  <a:srgbClr val="000000">
                    <a:alpha val="43137"/>
                  </a:srgbClr>
                </a:outerShdw>
              </a:effectLst>
            </a:rPr>
            <a:t>Statsmodels</a:t>
          </a:r>
          <a:endParaRPr lang="en-IN" sz="2000">
            <a:solidFill>
              <a:schemeClr val="tx1"/>
            </a:solidFill>
            <a:effectLst>
              <a:outerShdw blurRad="38100" dist="38100" dir="2700000" algn="tl">
                <a:srgbClr val="000000">
                  <a:alpha val="43137"/>
                </a:srgbClr>
              </a:outerShdw>
            </a:effectLst>
          </a:endParaRPr>
        </a:p>
      </dgm:t>
    </dgm:pt>
    <dgm:pt modelId="{925C35E5-1106-48B7-B530-9890E1C4FD11}" type="parTrans" cxnId="{AB2A6FA7-766A-4221-845E-C264071F76A2}">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C49EEAFA-4214-4F61-88E1-A01CA400503A}" type="sibTrans" cxnId="{AB2A6FA7-766A-4221-845E-C264071F76A2}">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CEF2CD3C-C55F-4688-B5D9-FB9764C65061}">
      <dgm:prSet custT="1"/>
      <dgm:spPr/>
      <dgm:t>
        <a:bodyPr/>
        <a:lstStyle/>
        <a:p>
          <a:pPr algn="ctr"/>
          <a:r>
            <a:rPr lang="en-US" sz="2000">
              <a:solidFill>
                <a:schemeClr val="tx1"/>
              </a:solidFill>
              <a:effectLst>
                <a:outerShdw blurRad="38100" dist="38100" dir="2700000" algn="tl">
                  <a:srgbClr val="000000">
                    <a:alpha val="43137"/>
                  </a:srgbClr>
                </a:outerShdw>
              </a:effectLst>
            </a:rPr>
            <a:t>Factor analyzer</a:t>
          </a:r>
          <a:endParaRPr lang="en-IN" sz="2000">
            <a:solidFill>
              <a:schemeClr val="tx1"/>
            </a:solidFill>
            <a:effectLst>
              <a:outerShdw blurRad="38100" dist="38100" dir="2700000" algn="tl">
                <a:srgbClr val="000000">
                  <a:alpha val="43137"/>
                </a:srgbClr>
              </a:outerShdw>
            </a:effectLst>
          </a:endParaRPr>
        </a:p>
      </dgm:t>
    </dgm:pt>
    <dgm:pt modelId="{C1290EC1-0FF0-4A1C-97B4-A0CF2418FB2B}" type="parTrans" cxnId="{6C74969C-2DC5-4A72-89DE-FEC633EF1B63}">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033E2806-8A3E-430A-9E50-E0BF576F3D68}" type="sibTrans" cxnId="{6C74969C-2DC5-4A72-89DE-FEC633EF1B63}">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F324BC82-5FBF-45C8-BA29-12441D5C069E}">
      <dgm:prSet custT="1"/>
      <dgm:spPr/>
      <dgm:t>
        <a:bodyPr/>
        <a:lstStyle/>
        <a:p>
          <a:pPr algn="ctr"/>
          <a:r>
            <a:rPr lang="en-US" sz="2000">
              <a:solidFill>
                <a:schemeClr val="tx1"/>
              </a:solidFill>
              <a:effectLst>
                <a:outerShdw blurRad="38100" dist="38100" dir="2700000" algn="tl">
                  <a:srgbClr val="000000">
                    <a:alpha val="43137"/>
                  </a:srgbClr>
                </a:outerShdw>
              </a:effectLst>
            </a:rPr>
            <a:t>imblearn</a:t>
          </a:r>
          <a:endParaRPr lang="en-IN" sz="2000">
            <a:solidFill>
              <a:schemeClr val="tx1"/>
            </a:solidFill>
            <a:effectLst>
              <a:outerShdw blurRad="38100" dist="38100" dir="2700000" algn="tl">
                <a:srgbClr val="000000">
                  <a:alpha val="43137"/>
                </a:srgbClr>
              </a:outerShdw>
            </a:effectLst>
          </a:endParaRPr>
        </a:p>
      </dgm:t>
    </dgm:pt>
    <dgm:pt modelId="{182E0CEB-C201-4864-9572-7C23C8849FD4}" type="parTrans" cxnId="{3DF68943-C93B-45E3-BA8D-D56F4905522E}">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7B7D7989-106E-49F6-812F-55E65D7BA8D1}" type="sibTrans" cxnId="{3DF68943-C93B-45E3-BA8D-D56F4905522E}">
      <dgm:prSet/>
      <dgm:spPr/>
      <dgm:t>
        <a:bodyPr/>
        <a:lstStyle/>
        <a:p>
          <a:pPr algn="ctr"/>
          <a:endParaRPr lang="en-IN" sz="2000">
            <a:solidFill>
              <a:schemeClr val="tx1"/>
            </a:solidFill>
            <a:effectLst>
              <a:outerShdw blurRad="38100" dist="38100" dir="2700000" algn="tl">
                <a:srgbClr val="000000">
                  <a:alpha val="43137"/>
                </a:srgbClr>
              </a:outerShdw>
            </a:effectLst>
          </a:endParaRPr>
        </a:p>
      </dgm:t>
    </dgm:pt>
    <dgm:pt modelId="{F0CADD14-618A-4F0E-BD87-9F85866D90E5}" type="pres">
      <dgm:prSet presAssocID="{40DA6777-5E95-4480-9778-5EDD2D7BD42B}" presName="Name0" presStyleCnt="0">
        <dgm:presLayoutVars>
          <dgm:dir/>
          <dgm:resizeHandles val="exact"/>
        </dgm:presLayoutVars>
      </dgm:prSet>
      <dgm:spPr/>
    </dgm:pt>
    <dgm:pt modelId="{7B497035-5F09-4673-BDD3-7C65D6B10538}" type="pres">
      <dgm:prSet presAssocID="{A99AB15B-F5C3-405A-9C69-C93C906EA15F}" presName="composite" presStyleCnt="0"/>
      <dgm:spPr/>
    </dgm:pt>
    <dgm:pt modelId="{AB2EB3F5-67E1-4806-91DC-3227B37A3EA9}" type="pres">
      <dgm:prSet presAssocID="{A99AB15B-F5C3-405A-9C69-C93C906EA15F}" presName="rect1" presStyleLbl="trAlignAcc1" presStyleIdx="0" presStyleCnt="8">
        <dgm:presLayoutVars>
          <dgm:bulletEnabled val="1"/>
        </dgm:presLayoutVars>
      </dgm:prSet>
      <dgm:spPr/>
    </dgm:pt>
    <dgm:pt modelId="{60398F12-63E2-4A75-A426-95D9656B6C23}" type="pres">
      <dgm:prSet presAssocID="{A99AB15B-F5C3-405A-9C69-C93C906EA15F}" presName="rect2" presStyleLbl="fgImgPlace1" presStyleIdx="0" presStyleCnt="8"/>
      <dgm:spPr>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39000" r="-39000"/>
          </a:stretch>
        </a:blipFill>
      </dgm:spPr>
    </dgm:pt>
    <dgm:pt modelId="{8E25222E-05E2-4E64-8795-DEFC22504C62}" type="pres">
      <dgm:prSet presAssocID="{DC527A25-7B3C-4971-BA4F-84B2B8CD74F1}" presName="sibTrans" presStyleCnt="0"/>
      <dgm:spPr/>
    </dgm:pt>
    <dgm:pt modelId="{7A19849A-0132-445C-B334-5078E7980BD6}" type="pres">
      <dgm:prSet presAssocID="{C22FCF4A-3234-46C6-B13B-FE00C454A0B2}" presName="composite" presStyleCnt="0"/>
      <dgm:spPr/>
    </dgm:pt>
    <dgm:pt modelId="{583C7842-75D3-4291-83AF-30D5A8D1A83C}" type="pres">
      <dgm:prSet presAssocID="{C22FCF4A-3234-46C6-B13B-FE00C454A0B2}" presName="rect1" presStyleLbl="trAlignAcc1" presStyleIdx="1" presStyleCnt="8">
        <dgm:presLayoutVars>
          <dgm:bulletEnabled val="1"/>
        </dgm:presLayoutVars>
      </dgm:prSet>
      <dgm:spPr/>
    </dgm:pt>
    <dgm:pt modelId="{85921328-CC71-4BD5-B2EF-3B9C6F36F12A}" type="pres">
      <dgm:prSet presAssocID="{C22FCF4A-3234-46C6-B13B-FE00C454A0B2}" presName="rect2" presStyleLbl="fgImgPlace1" presStyleIdx="1" presStyleCnt="8" custLinFactNeighborX="20645" custLinFactNeighborY="-3893"/>
      <dgm:spPr>
        <a:blipFill>
          <a:blip xmlns:r="http://schemas.openxmlformats.org/officeDocument/2006/relationships" r:embed="rId2">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93000" r="-93000"/>
          </a:stretch>
        </a:blipFill>
      </dgm:spPr>
    </dgm:pt>
    <dgm:pt modelId="{36D91312-94BB-4B2F-A497-49E7F49A9605}" type="pres">
      <dgm:prSet presAssocID="{45599D36-92A0-4EF2-83FC-E6C9F5568D51}" presName="sibTrans" presStyleCnt="0"/>
      <dgm:spPr/>
    </dgm:pt>
    <dgm:pt modelId="{AEB7ADC7-5ACA-4993-A132-8E92167621B4}" type="pres">
      <dgm:prSet presAssocID="{3EB6719E-1656-48B9-9C58-CE1B828CABE1}" presName="composite" presStyleCnt="0"/>
      <dgm:spPr/>
    </dgm:pt>
    <dgm:pt modelId="{2B388BD4-D3FD-4BF6-A806-7E93584F9A00}" type="pres">
      <dgm:prSet presAssocID="{3EB6719E-1656-48B9-9C58-CE1B828CABE1}" presName="rect1" presStyleLbl="trAlignAcc1" presStyleIdx="2" presStyleCnt="8">
        <dgm:presLayoutVars>
          <dgm:bulletEnabled val="1"/>
        </dgm:presLayoutVars>
      </dgm:prSet>
      <dgm:spPr/>
    </dgm:pt>
    <dgm:pt modelId="{0F40FB89-A430-4AD2-A4B0-F0D21D063E37}" type="pres">
      <dgm:prSet presAssocID="{3EB6719E-1656-48B9-9C58-CE1B828CABE1}" presName="rect2" presStyleLbl="fgImgPlace1" presStyleIdx="2" presStyleCnt="8"/>
      <dgm:spPr>
        <a:blipFill>
          <a:blip xmlns:r="http://schemas.openxmlformats.org/officeDocument/2006/relationships" r:embed="rId3">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pt>
    <dgm:pt modelId="{4BF706D4-F429-47F3-A3A4-60E25A366B04}" type="pres">
      <dgm:prSet presAssocID="{F62C7AEE-B165-4136-BC66-C5975E7ACF0A}" presName="sibTrans" presStyleCnt="0"/>
      <dgm:spPr/>
    </dgm:pt>
    <dgm:pt modelId="{44294CBD-B1F2-4859-B0A1-793BF4EEAE5F}" type="pres">
      <dgm:prSet presAssocID="{9D7B122C-63B7-4A11-B7C7-872060F08EEA}" presName="composite" presStyleCnt="0"/>
      <dgm:spPr/>
    </dgm:pt>
    <dgm:pt modelId="{7E849273-2AC3-4F4D-B28E-CC9D66BA3475}" type="pres">
      <dgm:prSet presAssocID="{9D7B122C-63B7-4A11-B7C7-872060F08EEA}" presName="rect1" presStyleLbl="trAlignAcc1" presStyleIdx="3" presStyleCnt="8">
        <dgm:presLayoutVars>
          <dgm:bulletEnabled val="1"/>
        </dgm:presLayoutVars>
      </dgm:prSet>
      <dgm:spPr/>
    </dgm:pt>
    <dgm:pt modelId="{9F82C394-233A-4556-ADDC-761705C7DC97}" type="pres">
      <dgm:prSet presAssocID="{9D7B122C-63B7-4A11-B7C7-872060F08EEA}" presName="rect2" presStyleLbl="fgImgPlace1" presStyleIdx="3" presStyleCnt="8"/>
      <dgm:spPr>
        <a:blipFill>
          <a:blip xmlns:r="http://schemas.openxmlformats.org/officeDocument/2006/relationships" r:embed="rId4">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50000" r="-50000"/>
          </a:stretch>
        </a:blipFill>
      </dgm:spPr>
    </dgm:pt>
    <dgm:pt modelId="{91B77E4A-9613-464B-9995-7F43D0D4F5C9}" type="pres">
      <dgm:prSet presAssocID="{5F64D725-C636-44C6-8FEC-B9F97058B800}" presName="sibTrans" presStyleCnt="0"/>
      <dgm:spPr/>
    </dgm:pt>
    <dgm:pt modelId="{0397F207-9D62-4D21-AA5D-1DCC53E054AC}" type="pres">
      <dgm:prSet presAssocID="{DEA64462-3978-4FA7-8836-46BC3F6093BE}" presName="composite" presStyleCnt="0"/>
      <dgm:spPr/>
    </dgm:pt>
    <dgm:pt modelId="{CE52DC4A-A23D-4132-9008-07EDC33C5C32}" type="pres">
      <dgm:prSet presAssocID="{DEA64462-3978-4FA7-8836-46BC3F6093BE}" presName="rect1" presStyleLbl="trAlignAcc1" presStyleIdx="4" presStyleCnt="8">
        <dgm:presLayoutVars>
          <dgm:bulletEnabled val="1"/>
        </dgm:presLayoutVars>
      </dgm:prSet>
      <dgm:spPr/>
    </dgm:pt>
    <dgm:pt modelId="{459D2185-2246-4A3E-AA49-7F504E1117D7}" type="pres">
      <dgm:prSet presAssocID="{DEA64462-3978-4FA7-8836-46BC3F6093BE}" presName="rect2" presStyleLbl="fgImgPlace1" presStyleIdx="4" presStyleCnt="8"/>
      <dgm:spPr>
        <a:blipFill>
          <a:blip xmlns:r="http://schemas.openxmlformats.org/officeDocument/2006/relationships" r:embed="rId5">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137000" r="-137000"/>
          </a:stretch>
        </a:blipFill>
      </dgm:spPr>
    </dgm:pt>
    <dgm:pt modelId="{206091C4-28F8-40CC-AB59-90B1DF441E57}" type="pres">
      <dgm:prSet presAssocID="{EE8E06D8-1650-405C-821C-170FFB649778}" presName="sibTrans" presStyleCnt="0"/>
      <dgm:spPr/>
    </dgm:pt>
    <dgm:pt modelId="{A7C2A559-BE9E-462D-92BA-33D2C6574865}" type="pres">
      <dgm:prSet presAssocID="{61A154EA-C7CC-48F1-8F78-E42FAA79DF6D}" presName="composite" presStyleCnt="0"/>
      <dgm:spPr/>
    </dgm:pt>
    <dgm:pt modelId="{113D31CF-DDA0-41A6-9406-6A98CB362A3F}" type="pres">
      <dgm:prSet presAssocID="{61A154EA-C7CC-48F1-8F78-E42FAA79DF6D}" presName="rect1" presStyleLbl="trAlignAcc1" presStyleIdx="5" presStyleCnt="8">
        <dgm:presLayoutVars>
          <dgm:bulletEnabled val="1"/>
        </dgm:presLayoutVars>
      </dgm:prSet>
      <dgm:spPr/>
    </dgm:pt>
    <dgm:pt modelId="{D3CC7882-5E7B-4F3C-941A-99349C1EAFBE}" type="pres">
      <dgm:prSet presAssocID="{61A154EA-C7CC-48F1-8F78-E42FAA79DF6D}" presName="rect2" presStyleLbl="fgImgPlace1" presStyleIdx="5" presStyleCnt="8"/>
      <dgm:spPr>
        <a:blipFill>
          <a:blip xmlns:r="http://schemas.openxmlformats.org/officeDocument/2006/relationships" r:embed="rId6">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38000" r="-38000"/>
          </a:stretch>
        </a:blipFill>
      </dgm:spPr>
    </dgm:pt>
    <dgm:pt modelId="{1C3A13C1-33FE-46C8-AEF8-D0457AA91E6E}" type="pres">
      <dgm:prSet presAssocID="{C49EEAFA-4214-4F61-88E1-A01CA400503A}" presName="sibTrans" presStyleCnt="0"/>
      <dgm:spPr/>
    </dgm:pt>
    <dgm:pt modelId="{59C8509D-E697-46A7-AC76-F46196C48357}" type="pres">
      <dgm:prSet presAssocID="{CEF2CD3C-C55F-4688-B5D9-FB9764C65061}" presName="composite" presStyleCnt="0"/>
      <dgm:spPr/>
    </dgm:pt>
    <dgm:pt modelId="{17507ED1-AF90-4A8A-B020-CDD2F419B4ED}" type="pres">
      <dgm:prSet presAssocID="{CEF2CD3C-C55F-4688-B5D9-FB9764C65061}" presName="rect1" presStyleLbl="trAlignAcc1" presStyleIdx="6" presStyleCnt="8">
        <dgm:presLayoutVars>
          <dgm:bulletEnabled val="1"/>
        </dgm:presLayoutVars>
      </dgm:prSet>
      <dgm:spPr/>
    </dgm:pt>
    <dgm:pt modelId="{00C14EAF-C65A-46FD-B1F1-BC01BAECBF44}" type="pres">
      <dgm:prSet presAssocID="{CEF2CD3C-C55F-4688-B5D9-FB9764C65061}" presName="rect2" presStyleLbl="fgImgPlace1" presStyleIdx="6" presStyleCnt="8"/>
      <dgm:spPr>
        <a:blipFill>
          <a:blip xmlns:r="http://schemas.openxmlformats.org/officeDocument/2006/relationships" r:embed="rId7">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63000" r="-63000"/>
          </a:stretch>
        </a:blipFill>
      </dgm:spPr>
    </dgm:pt>
    <dgm:pt modelId="{158232EA-63DE-4E7E-A108-DBECF2FF1991}" type="pres">
      <dgm:prSet presAssocID="{033E2806-8A3E-430A-9E50-E0BF576F3D68}" presName="sibTrans" presStyleCnt="0"/>
      <dgm:spPr/>
    </dgm:pt>
    <dgm:pt modelId="{FF5E3512-17C3-426C-8E31-3B898171D0F0}" type="pres">
      <dgm:prSet presAssocID="{F324BC82-5FBF-45C8-BA29-12441D5C069E}" presName="composite" presStyleCnt="0"/>
      <dgm:spPr/>
    </dgm:pt>
    <dgm:pt modelId="{DFEC30D1-13A3-4D6F-9EB8-B6154CAABF8D}" type="pres">
      <dgm:prSet presAssocID="{F324BC82-5FBF-45C8-BA29-12441D5C069E}" presName="rect1" presStyleLbl="trAlignAcc1" presStyleIdx="7" presStyleCnt="8">
        <dgm:presLayoutVars>
          <dgm:bulletEnabled val="1"/>
        </dgm:presLayoutVars>
      </dgm:prSet>
      <dgm:spPr/>
    </dgm:pt>
    <dgm:pt modelId="{EA3B14DE-7F72-45F9-BC96-4718CE4988AB}" type="pres">
      <dgm:prSet presAssocID="{F324BC82-5FBF-45C8-BA29-12441D5C069E}" presName="rect2" presStyleLbl="fgImgPlace1" presStyleIdx="7" presStyleCnt="8"/>
      <dgm:spPr>
        <a:blipFill>
          <a:blip xmlns:r="http://schemas.openxmlformats.org/officeDocument/2006/relationships" r:embed="rId8">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86000" r="-86000"/>
          </a:stretch>
        </a:blipFill>
      </dgm:spPr>
    </dgm:pt>
  </dgm:ptLst>
  <dgm:cxnLst>
    <dgm:cxn modelId="{0697A40F-1995-46B9-BA0C-1889992B19F2}" srcId="{40DA6777-5E95-4480-9778-5EDD2D7BD42B}" destId="{9D7B122C-63B7-4A11-B7C7-872060F08EEA}" srcOrd="3" destOrd="0" parTransId="{D7C3502E-C1CF-4D12-B276-606C123D5D84}" sibTransId="{5F64D725-C636-44C6-8FEC-B9F97058B800}"/>
    <dgm:cxn modelId="{04735F13-080A-4549-B4CF-B625AA259702}" srcId="{40DA6777-5E95-4480-9778-5EDD2D7BD42B}" destId="{A99AB15B-F5C3-405A-9C69-C93C906EA15F}" srcOrd="0" destOrd="0" parTransId="{2E49B9CC-2CCA-4686-8F46-C0ECA1FB2AF4}" sibTransId="{DC527A25-7B3C-4971-BA4F-84B2B8CD74F1}"/>
    <dgm:cxn modelId="{A8AB9724-9097-4403-BCA4-431D6A9295DE}" type="presOf" srcId="{C22FCF4A-3234-46C6-B13B-FE00C454A0B2}" destId="{583C7842-75D3-4291-83AF-30D5A8D1A83C}" srcOrd="0" destOrd="0" presId="urn:microsoft.com/office/officeart/2008/layout/PictureStrips"/>
    <dgm:cxn modelId="{3DF68943-C93B-45E3-BA8D-D56F4905522E}" srcId="{40DA6777-5E95-4480-9778-5EDD2D7BD42B}" destId="{F324BC82-5FBF-45C8-BA29-12441D5C069E}" srcOrd="7" destOrd="0" parTransId="{182E0CEB-C201-4864-9572-7C23C8849FD4}" sibTransId="{7B7D7989-106E-49F6-812F-55E65D7BA8D1}"/>
    <dgm:cxn modelId="{00C4EA85-377C-4F3E-938D-9E47F3C93DC9}" srcId="{40DA6777-5E95-4480-9778-5EDD2D7BD42B}" destId="{DEA64462-3978-4FA7-8836-46BC3F6093BE}" srcOrd="4" destOrd="0" parTransId="{DA5B11E1-6D29-460F-BF86-0B81AF58986C}" sibTransId="{EE8E06D8-1650-405C-821C-170FFB649778}"/>
    <dgm:cxn modelId="{6C74969C-2DC5-4A72-89DE-FEC633EF1B63}" srcId="{40DA6777-5E95-4480-9778-5EDD2D7BD42B}" destId="{CEF2CD3C-C55F-4688-B5D9-FB9764C65061}" srcOrd="6" destOrd="0" parTransId="{C1290EC1-0FF0-4A1C-97B4-A0CF2418FB2B}" sibTransId="{033E2806-8A3E-430A-9E50-E0BF576F3D68}"/>
    <dgm:cxn modelId="{15C13FA2-9D53-47B2-A618-80031CC0818B}" type="presOf" srcId="{40DA6777-5E95-4480-9778-5EDD2D7BD42B}" destId="{F0CADD14-618A-4F0E-BD87-9F85866D90E5}" srcOrd="0" destOrd="0" presId="urn:microsoft.com/office/officeart/2008/layout/PictureStrips"/>
    <dgm:cxn modelId="{EE0FDEA4-26A3-468D-AAB6-9E0DBB267791}" type="presOf" srcId="{9D7B122C-63B7-4A11-B7C7-872060F08EEA}" destId="{7E849273-2AC3-4F4D-B28E-CC9D66BA3475}" srcOrd="0" destOrd="0" presId="urn:microsoft.com/office/officeart/2008/layout/PictureStrips"/>
    <dgm:cxn modelId="{AB2A6FA7-766A-4221-845E-C264071F76A2}" srcId="{40DA6777-5E95-4480-9778-5EDD2D7BD42B}" destId="{61A154EA-C7CC-48F1-8F78-E42FAA79DF6D}" srcOrd="5" destOrd="0" parTransId="{925C35E5-1106-48B7-B530-9890E1C4FD11}" sibTransId="{C49EEAFA-4214-4F61-88E1-A01CA400503A}"/>
    <dgm:cxn modelId="{D8D06CAF-5BB7-4728-A01B-7CB6086D4706}" type="presOf" srcId="{A99AB15B-F5C3-405A-9C69-C93C906EA15F}" destId="{AB2EB3F5-67E1-4806-91DC-3227B37A3EA9}" srcOrd="0" destOrd="0" presId="urn:microsoft.com/office/officeart/2008/layout/PictureStrips"/>
    <dgm:cxn modelId="{C4AA55B0-3C08-45EF-88DF-D429774FF7C7}" srcId="{40DA6777-5E95-4480-9778-5EDD2D7BD42B}" destId="{C22FCF4A-3234-46C6-B13B-FE00C454A0B2}" srcOrd="1" destOrd="0" parTransId="{6C135554-9E9E-46D4-B0AA-8E0556F5B3E9}" sibTransId="{45599D36-92A0-4EF2-83FC-E6C9F5568D51}"/>
    <dgm:cxn modelId="{39623BBE-A62E-4F88-B95C-94FB0657C333}" type="presOf" srcId="{DEA64462-3978-4FA7-8836-46BC3F6093BE}" destId="{CE52DC4A-A23D-4132-9008-07EDC33C5C32}" srcOrd="0" destOrd="0" presId="urn:microsoft.com/office/officeart/2008/layout/PictureStrips"/>
    <dgm:cxn modelId="{FBE62CCC-43ED-4A3C-907F-2E714D57E4DA}" type="presOf" srcId="{3EB6719E-1656-48B9-9C58-CE1B828CABE1}" destId="{2B388BD4-D3FD-4BF6-A806-7E93584F9A00}" srcOrd="0" destOrd="0" presId="urn:microsoft.com/office/officeart/2008/layout/PictureStrips"/>
    <dgm:cxn modelId="{5C0E13D5-D3B0-497C-BEA7-F54E378C8DFA}" srcId="{40DA6777-5E95-4480-9778-5EDD2D7BD42B}" destId="{3EB6719E-1656-48B9-9C58-CE1B828CABE1}" srcOrd="2" destOrd="0" parTransId="{200F4CD1-4098-47C7-B2E7-8493611DB067}" sibTransId="{F62C7AEE-B165-4136-BC66-C5975E7ACF0A}"/>
    <dgm:cxn modelId="{A43F01D9-DEC7-49A3-8C0A-8B9220D3305F}" type="presOf" srcId="{61A154EA-C7CC-48F1-8F78-E42FAA79DF6D}" destId="{113D31CF-DDA0-41A6-9406-6A98CB362A3F}" srcOrd="0" destOrd="0" presId="urn:microsoft.com/office/officeart/2008/layout/PictureStrips"/>
    <dgm:cxn modelId="{7DCF6CE5-0A51-48CC-9670-D208D2A59AB1}" type="presOf" srcId="{CEF2CD3C-C55F-4688-B5D9-FB9764C65061}" destId="{17507ED1-AF90-4A8A-B020-CDD2F419B4ED}" srcOrd="0" destOrd="0" presId="urn:microsoft.com/office/officeart/2008/layout/PictureStrips"/>
    <dgm:cxn modelId="{BDAFA1EE-720A-4679-B294-D6DE9C112B7C}" type="presOf" srcId="{F324BC82-5FBF-45C8-BA29-12441D5C069E}" destId="{DFEC30D1-13A3-4D6F-9EB8-B6154CAABF8D}" srcOrd="0" destOrd="0" presId="urn:microsoft.com/office/officeart/2008/layout/PictureStrips"/>
    <dgm:cxn modelId="{36A722EE-B017-46AF-87AF-75521B9FDDFA}" type="presParOf" srcId="{F0CADD14-618A-4F0E-BD87-9F85866D90E5}" destId="{7B497035-5F09-4673-BDD3-7C65D6B10538}" srcOrd="0" destOrd="0" presId="urn:microsoft.com/office/officeart/2008/layout/PictureStrips"/>
    <dgm:cxn modelId="{39A88A91-1839-46A4-B319-0AD80ABE8B43}" type="presParOf" srcId="{7B497035-5F09-4673-BDD3-7C65D6B10538}" destId="{AB2EB3F5-67E1-4806-91DC-3227B37A3EA9}" srcOrd="0" destOrd="0" presId="urn:microsoft.com/office/officeart/2008/layout/PictureStrips"/>
    <dgm:cxn modelId="{2DFB2C7B-6E8A-48C9-8DBE-B14ACC0E0D9C}" type="presParOf" srcId="{7B497035-5F09-4673-BDD3-7C65D6B10538}" destId="{60398F12-63E2-4A75-A426-95D9656B6C23}" srcOrd="1" destOrd="0" presId="urn:microsoft.com/office/officeart/2008/layout/PictureStrips"/>
    <dgm:cxn modelId="{2B99941D-1DC9-4404-B206-A63A2A73BBD8}" type="presParOf" srcId="{F0CADD14-618A-4F0E-BD87-9F85866D90E5}" destId="{8E25222E-05E2-4E64-8795-DEFC22504C62}" srcOrd="1" destOrd="0" presId="urn:microsoft.com/office/officeart/2008/layout/PictureStrips"/>
    <dgm:cxn modelId="{578E0657-4E4D-4723-B41A-039A95F98475}" type="presParOf" srcId="{F0CADD14-618A-4F0E-BD87-9F85866D90E5}" destId="{7A19849A-0132-445C-B334-5078E7980BD6}" srcOrd="2" destOrd="0" presId="urn:microsoft.com/office/officeart/2008/layout/PictureStrips"/>
    <dgm:cxn modelId="{FC514CEC-DCDE-4855-A09D-AE18887A6D35}" type="presParOf" srcId="{7A19849A-0132-445C-B334-5078E7980BD6}" destId="{583C7842-75D3-4291-83AF-30D5A8D1A83C}" srcOrd="0" destOrd="0" presId="urn:microsoft.com/office/officeart/2008/layout/PictureStrips"/>
    <dgm:cxn modelId="{F6C66335-878B-4D58-8B95-EED0620A2603}" type="presParOf" srcId="{7A19849A-0132-445C-B334-5078E7980BD6}" destId="{85921328-CC71-4BD5-B2EF-3B9C6F36F12A}" srcOrd="1" destOrd="0" presId="urn:microsoft.com/office/officeart/2008/layout/PictureStrips"/>
    <dgm:cxn modelId="{02F4EB27-E1CE-44B0-B4E5-E0A8B79BB181}" type="presParOf" srcId="{F0CADD14-618A-4F0E-BD87-9F85866D90E5}" destId="{36D91312-94BB-4B2F-A497-49E7F49A9605}" srcOrd="3" destOrd="0" presId="urn:microsoft.com/office/officeart/2008/layout/PictureStrips"/>
    <dgm:cxn modelId="{72AD4C4D-3309-4EBF-8A10-636ABAA323AE}" type="presParOf" srcId="{F0CADD14-618A-4F0E-BD87-9F85866D90E5}" destId="{AEB7ADC7-5ACA-4993-A132-8E92167621B4}" srcOrd="4" destOrd="0" presId="urn:microsoft.com/office/officeart/2008/layout/PictureStrips"/>
    <dgm:cxn modelId="{09053FB4-4236-4E58-BB55-CB87FECAC73D}" type="presParOf" srcId="{AEB7ADC7-5ACA-4993-A132-8E92167621B4}" destId="{2B388BD4-D3FD-4BF6-A806-7E93584F9A00}" srcOrd="0" destOrd="0" presId="urn:microsoft.com/office/officeart/2008/layout/PictureStrips"/>
    <dgm:cxn modelId="{73313CC3-16B6-4299-B3E4-D3F56BE2DD7A}" type="presParOf" srcId="{AEB7ADC7-5ACA-4993-A132-8E92167621B4}" destId="{0F40FB89-A430-4AD2-A4B0-F0D21D063E37}" srcOrd="1" destOrd="0" presId="urn:microsoft.com/office/officeart/2008/layout/PictureStrips"/>
    <dgm:cxn modelId="{A629AE84-43CC-4AA9-B36F-06E8738E01AF}" type="presParOf" srcId="{F0CADD14-618A-4F0E-BD87-9F85866D90E5}" destId="{4BF706D4-F429-47F3-A3A4-60E25A366B04}" srcOrd="5" destOrd="0" presId="urn:microsoft.com/office/officeart/2008/layout/PictureStrips"/>
    <dgm:cxn modelId="{80E7B75B-C398-4058-99F9-DC64207D0FBA}" type="presParOf" srcId="{F0CADD14-618A-4F0E-BD87-9F85866D90E5}" destId="{44294CBD-B1F2-4859-B0A1-793BF4EEAE5F}" srcOrd="6" destOrd="0" presId="urn:microsoft.com/office/officeart/2008/layout/PictureStrips"/>
    <dgm:cxn modelId="{33FDCB01-4E20-462D-A05F-040B6FDF13E0}" type="presParOf" srcId="{44294CBD-B1F2-4859-B0A1-793BF4EEAE5F}" destId="{7E849273-2AC3-4F4D-B28E-CC9D66BA3475}" srcOrd="0" destOrd="0" presId="urn:microsoft.com/office/officeart/2008/layout/PictureStrips"/>
    <dgm:cxn modelId="{FB053BD9-B47D-42A0-BFE9-F3CD116666BE}" type="presParOf" srcId="{44294CBD-B1F2-4859-B0A1-793BF4EEAE5F}" destId="{9F82C394-233A-4556-ADDC-761705C7DC97}" srcOrd="1" destOrd="0" presId="urn:microsoft.com/office/officeart/2008/layout/PictureStrips"/>
    <dgm:cxn modelId="{CA679A8E-1D69-44A8-9E9D-F1EEBE579376}" type="presParOf" srcId="{F0CADD14-618A-4F0E-BD87-9F85866D90E5}" destId="{91B77E4A-9613-464B-9995-7F43D0D4F5C9}" srcOrd="7" destOrd="0" presId="urn:microsoft.com/office/officeart/2008/layout/PictureStrips"/>
    <dgm:cxn modelId="{D1797664-2A01-4EE8-A916-47F683FCA894}" type="presParOf" srcId="{F0CADD14-618A-4F0E-BD87-9F85866D90E5}" destId="{0397F207-9D62-4D21-AA5D-1DCC53E054AC}" srcOrd="8" destOrd="0" presId="urn:microsoft.com/office/officeart/2008/layout/PictureStrips"/>
    <dgm:cxn modelId="{48A414C9-0046-4148-89D7-6B4D4D956343}" type="presParOf" srcId="{0397F207-9D62-4D21-AA5D-1DCC53E054AC}" destId="{CE52DC4A-A23D-4132-9008-07EDC33C5C32}" srcOrd="0" destOrd="0" presId="urn:microsoft.com/office/officeart/2008/layout/PictureStrips"/>
    <dgm:cxn modelId="{2657187A-156E-4DB9-AC16-A16CB73E9392}" type="presParOf" srcId="{0397F207-9D62-4D21-AA5D-1DCC53E054AC}" destId="{459D2185-2246-4A3E-AA49-7F504E1117D7}" srcOrd="1" destOrd="0" presId="urn:microsoft.com/office/officeart/2008/layout/PictureStrips"/>
    <dgm:cxn modelId="{B6E31A28-8A29-46B6-97B9-1218C62F15CD}" type="presParOf" srcId="{F0CADD14-618A-4F0E-BD87-9F85866D90E5}" destId="{206091C4-28F8-40CC-AB59-90B1DF441E57}" srcOrd="9" destOrd="0" presId="urn:microsoft.com/office/officeart/2008/layout/PictureStrips"/>
    <dgm:cxn modelId="{DE0D5C25-5871-4228-ACC5-E6A452A66971}" type="presParOf" srcId="{F0CADD14-618A-4F0E-BD87-9F85866D90E5}" destId="{A7C2A559-BE9E-462D-92BA-33D2C6574865}" srcOrd="10" destOrd="0" presId="urn:microsoft.com/office/officeart/2008/layout/PictureStrips"/>
    <dgm:cxn modelId="{9E56C943-C7EE-4D4E-BAE0-68153EFEC4A5}" type="presParOf" srcId="{A7C2A559-BE9E-462D-92BA-33D2C6574865}" destId="{113D31CF-DDA0-41A6-9406-6A98CB362A3F}" srcOrd="0" destOrd="0" presId="urn:microsoft.com/office/officeart/2008/layout/PictureStrips"/>
    <dgm:cxn modelId="{07B0E710-F7A9-4732-82D9-E692F50D3ECF}" type="presParOf" srcId="{A7C2A559-BE9E-462D-92BA-33D2C6574865}" destId="{D3CC7882-5E7B-4F3C-941A-99349C1EAFBE}" srcOrd="1" destOrd="0" presId="urn:microsoft.com/office/officeart/2008/layout/PictureStrips"/>
    <dgm:cxn modelId="{E3ABB7DB-7032-41CA-85E6-38CC4FE86469}" type="presParOf" srcId="{F0CADD14-618A-4F0E-BD87-9F85866D90E5}" destId="{1C3A13C1-33FE-46C8-AEF8-D0457AA91E6E}" srcOrd="11" destOrd="0" presId="urn:microsoft.com/office/officeart/2008/layout/PictureStrips"/>
    <dgm:cxn modelId="{86FEB9E3-6A5E-490A-9B42-A05113CBEAF7}" type="presParOf" srcId="{F0CADD14-618A-4F0E-BD87-9F85866D90E5}" destId="{59C8509D-E697-46A7-AC76-F46196C48357}" srcOrd="12" destOrd="0" presId="urn:microsoft.com/office/officeart/2008/layout/PictureStrips"/>
    <dgm:cxn modelId="{FCB60171-3985-4E05-B93B-7E8F64036BC5}" type="presParOf" srcId="{59C8509D-E697-46A7-AC76-F46196C48357}" destId="{17507ED1-AF90-4A8A-B020-CDD2F419B4ED}" srcOrd="0" destOrd="0" presId="urn:microsoft.com/office/officeart/2008/layout/PictureStrips"/>
    <dgm:cxn modelId="{52F92305-29F3-4587-9EBB-5DAF1973320E}" type="presParOf" srcId="{59C8509D-E697-46A7-AC76-F46196C48357}" destId="{00C14EAF-C65A-46FD-B1F1-BC01BAECBF44}" srcOrd="1" destOrd="0" presId="urn:microsoft.com/office/officeart/2008/layout/PictureStrips"/>
    <dgm:cxn modelId="{6890737E-481C-4BC0-92E9-0379219C3F21}" type="presParOf" srcId="{F0CADD14-618A-4F0E-BD87-9F85866D90E5}" destId="{158232EA-63DE-4E7E-A108-DBECF2FF1991}" srcOrd="13" destOrd="0" presId="urn:microsoft.com/office/officeart/2008/layout/PictureStrips"/>
    <dgm:cxn modelId="{36985274-98E2-4BE3-A343-7B36EA45ED2E}" type="presParOf" srcId="{F0CADD14-618A-4F0E-BD87-9F85866D90E5}" destId="{FF5E3512-17C3-426C-8E31-3B898171D0F0}" srcOrd="14" destOrd="0" presId="urn:microsoft.com/office/officeart/2008/layout/PictureStrips"/>
    <dgm:cxn modelId="{641D2CE2-2AAA-4CF3-97E0-61619F928FEF}" type="presParOf" srcId="{FF5E3512-17C3-426C-8E31-3B898171D0F0}" destId="{DFEC30D1-13A3-4D6F-9EB8-B6154CAABF8D}" srcOrd="0" destOrd="0" presId="urn:microsoft.com/office/officeart/2008/layout/PictureStrips"/>
    <dgm:cxn modelId="{ADCFB010-DBA3-40FC-82C5-47F1E8ABFB61}" type="presParOf" srcId="{FF5E3512-17C3-426C-8E31-3B898171D0F0}" destId="{EA3B14DE-7F72-45F9-BC96-4718CE4988AB}"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0F6A12D0-C5A3-44C1-A410-8D0A5CCB18C5}" type="doc">
      <dgm:prSet loTypeId="urn:microsoft.com/office/officeart/2005/8/layout/venn3" loCatId="relationship" qsTypeId="urn:microsoft.com/office/officeart/2005/8/quickstyle/3d3" qsCatId="3D" csTypeId="urn:microsoft.com/office/officeart/2005/8/colors/colorful5" csCatId="colorful"/>
      <dgm:spPr/>
      <dgm:t>
        <a:bodyPr/>
        <a:lstStyle/>
        <a:p>
          <a:endParaRPr lang="en-IN"/>
        </a:p>
      </dgm:t>
    </dgm:pt>
    <dgm:pt modelId="{FB497945-DA47-499D-A576-75D61357C8E0}">
      <dgm:prSet/>
      <dgm:spPr/>
      <dgm:t>
        <a:bodyPr/>
        <a:lstStyle/>
        <a:p>
          <a:r>
            <a:rPr lang="en-US"/>
            <a:t>Contribution &amp; working condition</a:t>
          </a:r>
          <a:endParaRPr lang="en-IN"/>
        </a:p>
      </dgm:t>
    </dgm:pt>
    <dgm:pt modelId="{C82D1A2D-BAE5-45A6-A2EE-61769A3DF1EC}" type="parTrans" cxnId="{B65BF8AC-D7E6-4398-A014-C70C6E5344F1}">
      <dgm:prSet/>
      <dgm:spPr/>
      <dgm:t>
        <a:bodyPr/>
        <a:lstStyle/>
        <a:p>
          <a:endParaRPr lang="en-IN"/>
        </a:p>
      </dgm:t>
    </dgm:pt>
    <dgm:pt modelId="{DB14D047-2FD2-47FD-B390-78930D8DB568}" type="sibTrans" cxnId="{B65BF8AC-D7E6-4398-A014-C70C6E5344F1}">
      <dgm:prSet/>
      <dgm:spPr/>
      <dgm:t>
        <a:bodyPr/>
        <a:lstStyle/>
        <a:p>
          <a:endParaRPr lang="en-IN"/>
        </a:p>
      </dgm:t>
    </dgm:pt>
    <dgm:pt modelId="{B829BE0D-1206-4F79-8BC1-68BE16DCE3FD}">
      <dgm:prSet/>
      <dgm:spPr/>
      <dgm:t>
        <a:bodyPr/>
        <a:lstStyle/>
        <a:p>
          <a:r>
            <a:rPr lang="en-US"/>
            <a:t>Team support &amp;development </a:t>
          </a:r>
          <a:endParaRPr lang="en-IN"/>
        </a:p>
      </dgm:t>
    </dgm:pt>
    <dgm:pt modelId="{AD938701-75B6-4A8B-85FD-910878AF00B4}" type="parTrans" cxnId="{F7A449C6-ECB2-4886-9AFC-E614B7D213ED}">
      <dgm:prSet/>
      <dgm:spPr/>
      <dgm:t>
        <a:bodyPr/>
        <a:lstStyle/>
        <a:p>
          <a:endParaRPr lang="en-IN"/>
        </a:p>
      </dgm:t>
    </dgm:pt>
    <dgm:pt modelId="{0AD8147C-C9C3-40F2-AFA0-47093ABAF797}" type="sibTrans" cxnId="{F7A449C6-ECB2-4886-9AFC-E614B7D213ED}">
      <dgm:prSet/>
      <dgm:spPr/>
      <dgm:t>
        <a:bodyPr/>
        <a:lstStyle/>
        <a:p>
          <a:endParaRPr lang="en-IN"/>
        </a:p>
      </dgm:t>
    </dgm:pt>
    <dgm:pt modelId="{50EE9B31-808E-4F37-B8BB-EABCEC55E6CC}">
      <dgm:prSet/>
      <dgm:spPr/>
      <dgm:t>
        <a:bodyPr/>
        <a:lstStyle/>
        <a:p>
          <a:r>
            <a:rPr lang="en-US"/>
            <a:t>Performance &amp; motivation</a:t>
          </a:r>
          <a:endParaRPr lang="en-IN"/>
        </a:p>
      </dgm:t>
    </dgm:pt>
    <dgm:pt modelId="{40D08CB5-179B-4826-AE82-81B21DABDFBA}" type="parTrans" cxnId="{9D15C594-2DB5-4F70-BC63-512E7C2D1447}">
      <dgm:prSet/>
      <dgm:spPr/>
      <dgm:t>
        <a:bodyPr/>
        <a:lstStyle/>
        <a:p>
          <a:endParaRPr lang="en-IN"/>
        </a:p>
      </dgm:t>
    </dgm:pt>
    <dgm:pt modelId="{60A5EAEA-EBAB-4143-BF56-6E58B57B8379}" type="sibTrans" cxnId="{9D15C594-2DB5-4F70-BC63-512E7C2D1447}">
      <dgm:prSet/>
      <dgm:spPr/>
      <dgm:t>
        <a:bodyPr/>
        <a:lstStyle/>
        <a:p>
          <a:endParaRPr lang="en-IN"/>
        </a:p>
      </dgm:t>
    </dgm:pt>
    <dgm:pt modelId="{1D30EB98-4332-4A66-8F34-CE1B66C27951}">
      <dgm:prSet/>
      <dgm:spPr/>
      <dgm:t>
        <a:bodyPr/>
        <a:lstStyle/>
        <a:p>
          <a:r>
            <a:rPr lang="en-US"/>
            <a:t>Learning orientation &amp;leadership </a:t>
          </a:r>
          <a:endParaRPr lang="en-IN"/>
        </a:p>
      </dgm:t>
    </dgm:pt>
    <dgm:pt modelId="{A3C728B4-599D-4DC5-83FC-961108FFDFBE}" type="parTrans" cxnId="{7BF90ADE-91A3-406A-8474-113B1D28BD55}">
      <dgm:prSet/>
      <dgm:spPr/>
      <dgm:t>
        <a:bodyPr/>
        <a:lstStyle/>
        <a:p>
          <a:endParaRPr lang="en-IN"/>
        </a:p>
      </dgm:t>
    </dgm:pt>
    <dgm:pt modelId="{D115AAB9-C3AA-4EB9-8488-459ECD5B85D6}" type="sibTrans" cxnId="{7BF90ADE-91A3-406A-8474-113B1D28BD55}">
      <dgm:prSet/>
      <dgm:spPr/>
      <dgm:t>
        <a:bodyPr/>
        <a:lstStyle/>
        <a:p>
          <a:endParaRPr lang="en-IN"/>
        </a:p>
      </dgm:t>
    </dgm:pt>
    <dgm:pt modelId="{DF9A82B7-8B16-4418-9FC7-A891BC540E3E}">
      <dgm:prSet/>
      <dgm:spPr/>
      <dgm:t>
        <a:bodyPr/>
        <a:lstStyle/>
        <a:p>
          <a:r>
            <a:rPr lang="en-US"/>
            <a:t>Communicative leadership &amp; career growth</a:t>
          </a:r>
          <a:endParaRPr lang="en-IN"/>
        </a:p>
      </dgm:t>
    </dgm:pt>
    <dgm:pt modelId="{A80A43F8-284A-4223-97D0-8B280D7DFD5F}" type="parTrans" cxnId="{2BF40561-8B9E-4A5E-A1DD-174F026E52CF}">
      <dgm:prSet/>
      <dgm:spPr/>
      <dgm:t>
        <a:bodyPr/>
        <a:lstStyle/>
        <a:p>
          <a:endParaRPr lang="en-IN"/>
        </a:p>
      </dgm:t>
    </dgm:pt>
    <dgm:pt modelId="{C7A0F3DF-C974-4D00-B512-23D326EA54CD}" type="sibTrans" cxnId="{2BF40561-8B9E-4A5E-A1DD-174F026E52CF}">
      <dgm:prSet/>
      <dgm:spPr/>
      <dgm:t>
        <a:bodyPr/>
        <a:lstStyle/>
        <a:p>
          <a:endParaRPr lang="en-IN"/>
        </a:p>
      </dgm:t>
    </dgm:pt>
    <dgm:pt modelId="{6B64B716-8307-4143-9AAB-5837EEFED957}">
      <dgm:prSet/>
      <dgm:spPr/>
      <dgm:t>
        <a:bodyPr/>
        <a:lstStyle/>
        <a:p>
          <a:r>
            <a:rPr lang="en-US"/>
            <a:t>Quality &amp;recognition</a:t>
          </a:r>
          <a:endParaRPr lang="en-IN"/>
        </a:p>
      </dgm:t>
    </dgm:pt>
    <dgm:pt modelId="{3FCEC1F7-3785-4E35-94E3-F7EE54C4CDFB}" type="parTrans" cxnId="{D4CA1E15-11F4-4B7A-AC99-A2B8A47B2AA7}">
      <dgm:prSet/>
      <dgm:spPr/>
      <dgm:t>
        <a:bodyPr/>
        <a:lstStyle/>
        <a:p>
          <a:endParaRPr lang="en-IN"/>
        </a:p>
      </dgm:t>
    </dgm:pt>
    <dgm:pt modelId="{1AC3C10C-BA43-42FE-8410-93FF5F8A7F1E}" type="sibTrans" cxnId="{D4CA1E15-11F4-4B7A-AC99-A2B8A47B2AA7}">
      <dgm:prSet/>
      <dgm:spPr/>
      <dgm:t>
        <a:bodyPr/>
        <a:lstStyle/>
        <a:p>
          <a:endParaRPr lang="en-IN"/>
        </a:p>
      </dgm:t>
    </dgm:pt>
    <dgm:pt modelId="{831E80E6-5D2F-4A71-A71B-AD8972F4BCA0}" type="pres">
      <dgm:prSet presAssocID="{0F6A12D0-C5A3-44C1-A410-8D0A5CCB18C5}" presName="Name0" presStyleCnt="0">
        <dgm:presLayoutVars>
          <dgm:dir/>
          <dgm:resizeHandles val="exact"/>
        </dgm:presLayoutVars>
      </dgm:prSet>
      <dgm:spPr/>
    </dgm:pt>
    <dgm:pt modelId="{231A4540-CC2E-4924-9F25-0E0DAEFA0880}" type="pres">
      <dgm:prSet presAssocID="{FB497945-DA47-499D-A576-75D61357C8E0}" presName="Name5" presStyleLbl="vennNode1" presStyleIdx="0" presStyleCnt="6">
        <dgm:presLayoutVars>
          <dgm:bulletEnabled val="1"/>
        </dgm:presLayoutVars>
      </dgm:prSet>
      <dgm:spPr/>
    </dgm:pt>
    <dgm:pt modelId="{57975761-A365-4E4E-B8E7-4CB014A23B2F}" type="pres">
      <dgm:prSet presAssocID="{DB14D047-2FD2-47FD-B390-78930D8DB568}" presName="space" presStyleCnt="0"/>
      <dgm:spPr/>
    </dgm:pt>
    <dgm:pt modelId="{4F5A1E2F-787A-4CFA-A953-840DEA8802E6}" type="pres">
      <dgm:prSet presAssocID="{B829BE0D-1206-4F79-8BC1-68BE16DCE3FD}" presName="Name5" presStyleLbl="vennNode1" presStyleIdx="1" presStyleCnt="6">
        <dgm:presLayoutVars>
          <dgm:bulletEnabled val="1"/>
        </dgm:presLayoutVars>
      </dgm:prSet>
      <dgm:spPr/>
    </dgm:pt>
    <dgm:pt modelId="{BCBC8FE8-E20B-40B5-87D1-25AB5932A438}" type="pres">
      <dgm:prSet presAssocID="{0AD8147C-C9C3-40F2-AFA0-47093ABAF797}" presName="space" presStyleCnt="0"/>
      <dgm:spPr/>
    </dgm:pt>
    <dgm:pt modelId="{1E7B7D03-75EF-47E6-92D7-14B8E6A782A5}" type="pres">
      <dgm:prSet presAssocID="{50EE9B31-808E-4F37-B8BB-EABCEC55E6CC}" presName="Name5" presStyleLbl="vennNode1" presStyleIdx="2" presStyleCnt="6">
        <dgm:presLayoutVars>
          <dgm:bulletEnabled val="1"/>
        </dgm:presLayoutVars>
      </dgm:prSet>
      <dgm:spPr/>
    </dgm:pt>
    <dgm:pt modelId="{46E0FFD1-2F44-4FF5-BA55-0F467037489B}" type="pres">
      <dgm:prSet presAssocID="{60A5EAEA-EBAB-4143-BF56-6E58B57B8379}" presName="space" presStyleCnt="0"/>
      <dgm:spPr/>
    </dgm:pt>
    <dgm:pt modelId="{7EEE37B8-FEC4-4BE3-A379-080947678F83}" type="pres">
      <dgm:prSet presAssocID="{1D30EB98-4332-4A66-8F34-CE1B66C27951}" presName="Name5" presStyleLbl="vennNode1" presStyleIdx="3" presStyleCnt="6">
        <dgm:presLayoutVars>
          <dgm:bulletEnabled val="1"/>
        </dgm:presLayoutVars>
      </dgm:prSet>
      <dgm:spPr/>
    </dgm:pt>
    <dgm:pt modelId="{378C52C2-7C9C-4F10-BA61-C1B1284B731D}" type="pres">
      <dgm:prSet presAssocID="{D115AAB9-C3AA-4EB9-8488-459ECD5B85D6}" presName="space" presStyleCnt="0"/>
      <dgm:spPr/>
    </dgm:pt>
    <dgm:pt modelId="{7F80C3C4-152B-4F17-A768-4A3E63B9F078}" type="pres">
      <dgm:prSet presAssocID="{DF9A82B7-8B16-4418-9FC7-A891BC540E3E}" presName="Name5" presStyleLbl="vennNode1" presStyleIdx="4" presStyleCnt="6">
        <dgm:presLayoutVars>
          <dgm:bulletEnabled val="1"/>
        </dgm:presLayoutVars>
      </dgm:prSet>
      <dgm:spPr/>
    </dgm:pt>
    <dgm:pt modelId="{222BD958-D17F-4576-99B7-6CB76F8C254B}" type="pres">
      <dgm:prSet presAssocID="{C7A0F3DF-C974-4D00-B512-23D326EA54CD}" presName="space" presStyleCnt="0"/>
      <dgm:spPr/>
    </dgm:pt>
    <dgm:pt modelId="{42A974F0-F694-4EA1-8ACF-36230EF456EA}" type="pres">
      <dgm:prSet presAssocID="{6B64B716-8307-4143-9AAB-5837EEFED957}" presName="Name5" presStyleLbl="vennNode1" presStyleIdx="5" presStyleCnt="6">
        <dgm:presLayoutVars>
          <dgm:bulletEnabled val="1"/>
        </dgm:presLayoutVars>
      </dgm:prSet>
      <dgm:spPr/>
    </dgm:pt>
  </dgm:ptLst>
  <dgm:cxnLst>
    <dgm:cxn modelId="{D4CA1E15-11F4-4B7A-AC99-A2B8A47B2AA7}" srcId="{0F6A12D0-C5A3-44C1-A410-8D0A5CCB18C5}" destId="{6B64B716-8307-4143-9AAB-5837EEFED957}" srcOrd="5" destOrd="0" parTransId="{3FCEC1F7-3785-4E35-94E3-F7EE54C4CDFB}" sibTransId="{1AC3C10C-BA43-42FE-8410-93FF5F8A7F1E}"/>
    <dgm:cxn modelId="{65505D2C-0762-41B7-AE5D-99A0697C8F63}" type="presOf" srcId="{B829BE0D-1206-4F79-8BC1-68BE16DCE3FD}" destId="{4F5A1E2F-787A-4CFA-A953-840DEA8802E6}" srcOrd="0" destOrd="0" presId="urn:microsoft.com/office/officeart/2005/8/layout/venn3"/>
    <dgm:cxn modelId="{14EC405C-5B06-4418-A531-95551E336CD2}" type="presOf" srcId="{DF9A82B7-8B16-4418-9FC7-A891BC540E3E}" destId="{7F80C3C4-152B-4F17-A768-4A3E63B9F078}" srcOrd="0" destOrd="0" presId="urn:microsoft.com/office/officeart/2005/8/layout/venn3"/>
    <dgm:cxn modelId="{2BF40561-8B9E-4A5E-A1DD-174F026E52CF}" srcId="{0F6A12D0-C5A3-44C1-A410-8D0A5CCB18C5}" destId="{DF9A82B7-8B16-4418-9FC7-A891BC540E3E}" srcOrd="4" destOrd="0" parTransId="{A80A43F8-284A-4223-97D0-8B280D7DFD5F}" sibTransId="{C7A0F3DF-C974-4D00-B512-23D326EA54CD}"/>
    <dgm:cxn modelId="{0FEC3E6F-67FE-4D26-8C87-6859385A2AC3}" type="presOf" srcId="{FB497945-DA47-499D-A576-75D61357C8E0}" destId="{231A4540-CC2E-4924-9F25-0E0DAEFA0880}" srcOrd="0" destOrd="0" presId="urn:microsoft.com/office/officeart/2005/8/layout/venn3"/>
    <dgm:cxn modelId="{50440853-7023-4B9C-9221-4C66A4E07F96}" type="presOf" srcId="{0F6A12D0-C5A3-44C1-A410-8D0A5CCB18C5}" destId="{831E80E6-5D2F-4A71-A71B-AD8972F4BCA0}" srcOrd="0" destOrd="0" presId="urn:microsoft.com/office/officeart/2005/8/layout/venn3"/>
    <dgm:cxn modelId="{D645BE8C-7ADE-4CC9-B258-29DE210717B7}" type="presOf" srcId="{50EE9B31-808E-4F37-B8BB-EABCEC55E6CC}" destId="{1E7B7D03-75EF-47E6-92D7-14B8E6A782A5}" srcOrd="0" destOrd="0" presId="urn:microsoft.com/office/officeart/2005/8/layout/venn3"/>
    <dgm:cxn modelId="{9D15C594-2DB5-4F70-BC63-512E7C2D1447}" srcId="{0F6A12D0-C5A3-44C1-A410-8D0A5CCB18C5}" destId="{50EE9B31-808E-4F37-B8BB-EABCEC55E6CC}" srcOrd="2" destOrd="0" parTransId="{40D08CB5-179B-4826-AE82-81B21DABDFBA}" sibTransId="{60A5EAEA-EBAB-4143-BF56-6E58B57B8379}"/>
    <dgm:cxn modelId="{6738B6A7-58F8-458E-A867-5C8868A12A0E}" type="presOf" srcId="{6B64B716-8307-4143-9AAB-5837EEFED957}" destId="{42A974F0-F694-4EA1-8ACF-36230EF456EA}" srcOrd="0" destOrd="0" presId="urn:microsoft.com/office/officeart/2005/8/layout/venn3"/>
    <dgm:cxn modelId="{B65BF8AC-D7E6-4398-A014-C70C6E5344F1}" srcId="{0F6A12D0-C5A3-44C1-A410-8D0A5CCB18C5}" destId="{FB497945-DA47-499D-A576-75D61357C8E0}" srcOrd="0" destOrd="0" parTransId="{C82D1A2D-BAE5-45A6-A2EE-61769A3DF1EC}" sibTransId="{DB14D047-2FD2-47FD-B390-78930D8DB568}"/>
    <dgm:cxn modelId="{271CACBE-D1D2-40F1-AFBB-3A2D1FE876F0}" type="presOf" srcId="{1D30EB98-4332-4A66-8F34-CE1B66C27951}" destId="{7EEE37B8-FEC4-4BE3-A379-080947678F83}" srcOrd="0" destOrd="0" presId="urn:microsoft.com/office/officeart/2005/8/layout/venn3"/>
    <dgm:cxn modelId="{F7A449C6-ECB2-4886-9AFC-E614B7D213ED}" srcId="{0F6A12D0-C5A3-44C1-A410-8D0A5CCB18C5}" destId="{B829BE0D-1206-4F79-8BC1-68BE16DCE3FD}" srcOrd="1" destOrd="0" parTransId="{AD938701-75B6-4A8B-85FD-910878AF00B4}" sibTransId="{0AD8147C-C9C3-40F2-AFA0-47093ABAF797}"/>
    <dgm:cxn modelId="{7BF90ADE-91A3-406A-8474-113B1D28BD55}" srcId="{0F6A12D0-C5A3-44C1-A410-8D0A5CCB18C5}" destId="{1D30EB98-4332-4A66-8F34-CE1B66C27951}" srcOrd="3" destOrd="0" parTransId="{A3C728B4-599D-4DC5-83FC-961108FFDFBE}" sibTransId="{D115AAB9-C3AA-4EB9-8488-459ECD5B85D6}"/>
    <dgm:cxn modelId="{267EB3F0-C0D9-4B78-878A-E32C4A1FF132}" type="presParOf" srcId="{831E80E6-5D2F-4A71-A71B-AD8972F4BCA0}" destId="{231A4540-CC2E-4924-9F25-0E0DAEFA0880}" srcOrd="0" destOrd="0" presId="urn:microsoft.com/office/officeart/2005/8/layout/venn3"/>
    <dgm:cxn modelId="{EB1A0857-B338-4932-BF81-E77E49560E4E}" type="presParOf" srcId="{831E80E6-5D2F-4A71-A71B-AD8972F4BCA0}" destId="{57975761-A365-4E4E-B8E7-4CB014A23B2F}" srcOrd="1" destOrd="0" presId="urn:microsoft.com/office/officeart/2005/8/layout/venn3"/>
    <dgm:cxn modelId="{AC41A844-2B60-4EA3-967E-7BC7A844F174}" type="presParOf" srcId="{831E80E6-5D2F-4A71-A71B-AD8972F4BCA0}" destId="{4F5A1E2F-787A-4CFA-A953-840DEA8802E6}" srcOrd="2" destOrd="0" presId="urn:microsoft.com/office/officeart/2005/8/layout/venn3"/>
    <dgm:cxn modelId="{B968B6DF-101D-4B0A-8E04-227A761DFF07}" type="presParOf" srcId="{831E80E6-5D2F-4A71-A71B-AD8972F4BCA0}" destId="{BCBC8FE8-E20B-40B5-87D1-25AB5932A438}" srcOrd="3" destOrd="0" presId="urn:microsoft.com/office/officeart/2005/8/layout/venn3"/>
    <dgm:cxn modelId="{CC70504B-1B5D-483A-8BBC-791AF6DACF60}" type="presParOf" srcId="{831E80E6-5D2F-4A71-A71B-AD8972F4BCA0}" destId="{1E7B7D03-75EF-47E6-92D7-14B8E6A782A5}" srcOrd="4" destOrd="0" presId="urn:microsoft.com/office/officeart/2005/8/layout/venn3"/>
    <dgm:cxn modelId="{818C012D-4FFF-46A3-BF16-D477CED712BC}" type="presParOf" srcId="{831E80E6-5D2F-4A71-A71B-AD8972F4BCA0}" destId="{46E0FFD1-2F44-4FF5-BA55-0F467037489B}" srcOrd="5" destOrd="0" presId="urn:microsoft.com/office/officeart/2005/8/layout/venn3"/>
    <dgm:cxn modelId="{91B40670-1E26-491A-9D85-0CF8CA7CAF84}" type="presParOf" srcId="{831E80E6-5D2F-4A71-A71B-AD8972F4BCA0}" destId="{7EEE37B8-FEC4-4BE3-A379-080947678F83}" srcOrd="6" destOrd="0" presId="urn:microsoft.com/office/officeart/2005/8/layout/venn3"/>
    <dgm:cxn modelId="{CF161925-D7BD-4746-BEA2-D7074F68EAD1}" type="presParOf" srcId="{831E80E6-5D2F-4A71-A71B-AD8972F4BCA0}" destId="{378C52C2-7C9C-4F10-BA61-C1B1284B731D}" srcOrd="7" destOrd="0" presId="urn:microsoft.com/office/officeart/2005/8/layout/venn3"/>
    <dgm:cxn modelId="{755DFCE6-AFEB-4C38-86CD-EDA916F7D9E4}" type="presParOf" srcId="{831E80E6-5D2F-4A71-A71B-AD8972F4BCA0}" destId="{7F80C3C4-152B-4F17-A768-4A3E63B9F078}" srcOrd="8" destOrd="0" presId="urn:microsoft.com/office/officeart/2005/8/layout/venn3"/>
    <dgm:cxn modelId="{B965B0E4-B374-4AA5-93C6-ABAE118A8011}" type="presParOf" srcId="{831E80E6-5D2F-4A71-A71B-AD8972F4BCA0}" destId="{222BD958-D17F-4576-99B7-6CB76F8C254B}" srcOrd="9" destOrd="0" presId="urn:microsoft.com/office/officeart/2005/8/layout/venn3"/>
    <dgm:cxn modelId="{5A6F144A-CB6A-4695-B92F-5914B4469BE0}" type="presParOf" srcId="{831E80E6-5D2F-4A71-A71B-AD8972F4BCA0}" destId="{42A974F0-F694-4EA1-8ACF-36230EF456EA}" srcOrd="1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6CD7BF0-CDF4-40DF-83A2-858F61F926E2}" type="doc">
      <dgm:prSet loTypeId="urn:microsoft.com/office/officeart/2005/8/layout/pyramid1" loCatId="pyramid" qsTypeId="urn:microsoft.com/office/officeart/2005/8/quickstyle/3d2" qsCatId="3D" csTypeId="urn:microsoft.com/office/officeart/2005/8/colors/colorful3" csCatId="colorful" phldr="1"/>
      <dgm:spPr/>
      <dgm:t>
        <a:bodyPr/>
        <a:lstStyle/>
        <a:p>
          <a:endParaRPr lang="en-IN"/>
        </a:p>
      </dgm:t>
    </dgm:pt>
    <dgm:pt modelId="{7FC308B2-70DC-4FA4-A842-A0B4CB14ABE3}">
      <dgm:prSet custT="1"/>
      <dgm:spPr/>
      <dgm:t>
        <a:bodyPr/>
        <a:lstStyle/>
        <a:p>
          <a:endParaRPr lang="en-IN" sz="1400">
            <a:effectLst>
              <a:outerShdw blurRad="38100" dist="38100" dir="2700000" algn="tl">
                <a:srgbClr val="000000">
                  <a:alpha val="43137"/>
                </a:srgbClr>
              </a:outerShdw>
            </a:effectLst>
          </a:endParaRPr>
        </a:p>
        <a:p>
          <a:r>
            <a:rPr lang="en-IN" sz="1400">
              <a:effectLst>
                <a:outerShdw blurRad="38100" dist="38100" dir="2700000" algn="tl">
                  <a:srgbClr val="000000">
                    <a:alpha val="43137"/>
                  </a:srgbClr>
                </a:outerShdw>
              </a:effectLst>
            </a:rPr>
            <a:t>HR  </a:t>
          </a:r>
        </a:p>
        <a:p>
          <a:r>
            <a:rPr lang="en-IN" sz="1400">
              <a:effectLst>
                <a:outerShdw blurRad="38100" dist="38100" dir="2700000" algn="tl">
                  <a:srgbClr val="000000">
                    <a:alpha val="43137"/>
                  </a:srgbClr>
                </a:outerShdw>
              </a:effectLst>
            </a:rPr>
            <a:t>3.833</a:t>
          </a:r>
          <a:endParaRPr lang="en-IN" sz="1400" dirty="0">
            <a:effectLst>
              <a:outerShdw blurRad="38100" dist="38100" dir="2700000" algn="tl">
                <a:srgbClr val="000000">
                  <a:alpha val="43137"/>
                </a:srgbClr>
              </a:outerShdw>
            </a:effectLst>
          </a:endParaRPr>
        </a:p>
      </dgm:t>
    </dgm:pt>
    <dgm:pt modelId="{4E25620A-938F-4606-8BAF-60F981EC3B5C}" type="parTrans" cxnId="{DA6EE656-BEC2-4DB4-9718-4B47E83139CE}">
      <dgm:prSet/>
      <dgm:spPr/>
      <dgm:t>
        <a:bodyPr/>
        <a:lstStyle/>
        <a:p>
          <a:endParaRPr lang="en-IN" sz="1400">
            <a:solidFill>
              <a:schemeClr val="bg1"/>
            </a:solidFill>
            <a:effectLst>
              <a:outerShdw blurRad="38100" dist="38100" dir="2700000" algn="tl">
                <a:srgbClr val="000000">
                  <a:alpha val="43137"/>
                </a:srgbClr>
              </a:outerShdw>
            </a:effectLst>
          </a:endParaRPr>
        </a:p>
      </dgm:t>
    </dgm:pt>
    <dgm:pt modelId="{25754674-6892-4532-87ED-49339C07FC99}" type="sibTrans" cxnId="{DA6EE656-BEC2-4DB4-9718-4B47E83139CE}">
      <dgm:prSet/>
      <dgm:spPr/>
      <dgm:t>
        <a:bodyPr/>
        <a:lstStyle/>
        <a:p>
          <a:endParaRPr lang="en-IN" sz="1400">
            <a:solidFill>
              <a:schemeClr val="bg1"/>
            </a:solidFill>
            <a:effectLst>
              <a:outerShdw blurRad="38100" dist="38100" dir="2700000" algn="tl">
                <a:srgbClr val="000000">
                  <a:alpha val="43137"/>
                </a:srgbClr>
              </a:outerShdw>
            </a:effectLst>
          </a:endParaRPr>
        </a:p>
      </dgm:t>
    </dgm:pt>
    <dgm:pt modelId="{721644C9-FDF4-462E-8F44-21F9C9C53493}">
      <dgm:prSet custT="1"/>
      <dgm:spPr/>
      <dgm:t>
        <a:bodyPr/>
        <a:lstStyle/>
        <a:p>
          <a:r>
            <a:rPr lang="en-IN" sz="1400">
              <a:effectLst>
                <a:outerShdw blurRad="38100" dist="38100" dir="2700000" algn="tl">
                  <a:srgbClr val="000000">
                    <a:alpha val="43137"/>
                  </a:srgbClr>
                </a:outerShdw>
              </a:effectLst>
            </a:rPr>
            <a:t>Data Analytics  3.647</a:t>
          </a:r>
          <a:endParaRPr lang="en-IN" sz="1400" dirty="0">
            <a:effectLst>
              <a:outerShdw blurRad="38100" dist="38100" dir="2700000" algn="tl">
                <a:srgbClr val="000000">
                  <a:alpha val="43137"/>
                </a:srgbClr>
              </a:outerShdw>
            </a:effectLst>
          </a:endParaRPr>
        </a:p>
      </dgm:t>
    </dgm:pt>
    <dgm:pt modelId="{7DF2353C-603D-4AFF-BF0E-6DC0C9FC6C8A}" type="parTrans" cxnId="{8D6F18A1-17E0-4023-8ED6-2CCD21FD97DA}">
      <dgm:prSet/>
      <dgm:spPr/>
      <dgm:t>
        <a:bodyPr/>
        <a:lstStyle/>
        <a:p>
          <a:endParaRPr lang="en-IN" sz="1400">
            <a:solidFill>
              <a:schemeClr val="bg1"/>
            </a:solidFill>
            <a:effectLst>
              <a:outerShdw blurRad="38100" dist="38100" dir="2700000" algn="tl">
                <a:srgbClr val="000000">
                  <a:alpha val="43137"/>
                </a:srgbClr>
              </a:outerShdw>
            </a:effectLst>
          </a:endParaRPr>
        </a:p>
      </dgm:t>
    </dgm:pt>
    <dgm:pt modelId="{0C785DD6-54D9-4134-B942-99969E33A6B6}" type="sibTrans" cxnId="{8D6F18A1-17E0-4023-8ED6-2CCD21FD97DA}">
      <dgm:prSet/>
      <dgm:spPr/>
      <dgm:t>
        <a:bodyPr/>
        <a:lstStyle/>
        <a:p>
          <a:endParaRPr lang="en-IN" sz="1400">
            <a:solidFill>
              <a:schemeClr val="bg1"/>
            </a:solidFill>
            <a:effectLst>
              <a:outerShdw blurRad="38100" dist="38100" dir="2700000" algn="tl">
                <a:srgbClr val="000000">
                  <a:alpha val="43137"/>
                </a:srgbClr>
              </a:outerShdw>
            </a:effectLst>
          </a:endParaRPr>
        </a:p>
      </dgm:t>
    </dgm:pt>
    <dgm:pt modelId="{092C22F8-D589-45DC-96A3-06391234D004}">
      <dgm:prSet custT="1"/>
      <dgm:spPr/>
      <dgm:t>
        <a:bodyPr/>
        <a:lstStyle/>
        <a:p>
          <a:r>
            <a:rPr lang="en-IN" sz="1400">
              <a:effectLst>
                <a:outerShdw blurRad="38100" dist="38100" dir="2700000" algn="tl">
                  <a:srgbClr val="000000">
                    <a:alpha val="43137"/>
                  </a:srgbClr>
                </a:outerShdw>
              </a:effectLst>
            </a:rPr>
            <a:t>Software Dev  3.224</a:t>
          </a:r>
          <a:endParaRPr lang="en-IN" sz="1400" dirty="0">
            <a:effectLst>
              <a:outerShdw blurRad="38100" dist="38100" dir="2700000" algn="tl">
                <a:srgbClr val="000000">
                  <a:alpha val="43137"/>
                </a:srgbClr>
              </a:outerShdw>
            </a:effectLst>
          </a:endParaRPr>
        </a:p>
      </dgm:t>
    </dgm:pt>
    <dgm:pt modelId="{720F35E3-9A11-4518-AB09-F3935B216419}" type="parTrans" cxnId="{2D5979DF-6467-42B2-B594-5BFCA76DBF27}">
      <dgm:prSet/>
      <dgm:spPr/>
      <dgm:t>
        <a:bodyPr/>
        <a:lstStyle/>
        <a:p>
          <a:endParaRPr lang="en-IN" sz="1400">
            <a:solidFill>
              <a:schemeClr val="bg1"/>
            </a:solidFill>
            <a:effectLst>
              <a:outerShdw blurRad="38100" dist="38100" dir="2700000" algn="tl">
                <a:srgbClr val="000000">
                  <a:alpha val="43137"/>
                </a:srgbClr>
              </a:outerShdw>
            </a:effectLst>
          </a:endParaRPr>
        </a:p>
      </dgm:t>
    </dgm:pt>
    <dgm:pt modelId="{E87EF01E-858B-45F5-BC10-245443A2284D}" type="sibTrans" cxnId="{2D5979DF-6467-42B2-B594-5BFCA76DBF27}">
      <dgm:prSet/>
      <dgm:spPr/>
      <dgm:t>
        <a:bodyPr/>
        <a:lstStyle/>
        <a:p>
          <a:endParaRPr lang="en-IN" sz="1400">
            <a:solidFill>
              <a:schemeClr val="bg1"/>
            </a:solidFill>
            <a:effectLst>
              <a:outerShdw blurRad="38100" dist="38100" dir="2700000" algn="tl">
                <a:srgbClr val="000000">
                  <a:alpha val="43137"/>
                </a:srgbClr>
              </a:outerShdw>
            </a:effectLst>
          </a:endParaRPr>
        </a:p>
      </dgm:t>
    </dgm:pt>
    <dgm:pt modelId="{FD50D964-7C49-47FB-A054-9029FFBD2BF7}">
      <dgm:prSet custT="1"/>
      <dgm:spPr/>
      <dgm:t>
        <a:bodyPr/>
        <a:lstStyle/>
        <a:p>
          <a:r>
            <a:rPr lang="en-IN" sz="1400">
              <a:effectLst>
                <a:outerShdw blurRad="38100" dist="38100" dir="2700000" algn="tl">
                  <a:srgbClr val="000000">
                    <a:alpha val="43137"/>
                  </a:srgbClr>
                </a:outerShdw>
              </a:effectLst>
            </a:rPr>
            <a:t>Integration &amp; Cloud 2.550</a:t>
          </a:r>
          <a:endParaRPr lang="en-IN" sz="1400" dirty="0">
            <a:effectLst>
              <a:outerShdw blurRad="38100" dist="38100" dir="2700000" algn="tl">
                <a:srgbClr val="000000">
                  <a:alpha val="43137"/>
                </a:srgbClr>
              </a:outerShdw>
            </a:effectLst>
          </a:endParaRPr>
        </a:p>
      </dgm:t>
    </dgm:pt>
    <dgm:pt modelId="{450107F5-DF01-4C55-AF50-5BA5B57B4A8C}" type="parTrans" cxnId="{ABBE9A3D-6C00-43F0-B625-8010FEA30FA2}">
      <dgm:prSet/>
      <dgm:spPr/>
      <dgm:t>
        <a:bodyPr/>
        <a:lstStyle/>
        <a:p>
          <a:endParaRPr lang="en-IN" sz="1400">
            <a:solidFill>
              <a:schemeClr val="bg1"/>
            </a:solidFill>
            <a:effectLst>
              <a:outerShdw blurRad="38100" dist="38100" dir="2700000" algn="tl">
                <a:srgbClr val="000000">
                  <a:alpha val="43137"/>
                </a:srgbClr>
              </a:outerShdw>
            </a:effectLst>
          </a:endParaRPr>
        </a:p>
      </dgm:t>
    </dgm:pt>
    <dgm:pt modelId="{190AE689-A869-4612-97F7-3A8968F3F93A}" type="sibTrans" cxnId="{ABBE9A3D-6C00-43F0-B625-8010FEA30FA2}">
      <dgm:prSet/>
      <dgm:spPr/>
      <dgm:t>
        <a:bodyPr/>
        <a:lstStyle/>
        <a:p>
          <a:endParaRPr lang="en-IN" sz="1400">
            <a:solidFill>
              <a:schemeClr val="bg1"/>
            </a:solidFill>
            <a:effectLst>
              <a:outerShdw blurRad="38100" dist="38100" dir="2700000" algn="tl">
                <a:srgbClr val="000000">
                  <a:alpha val="43137"/>
                </a:srgbClr>
              </a:outerShdw>
            </a:effectLst>
          </a:endParaRPr>
        </a:p>
      </dgm:t>
    </dgm:pt>
    <dgm:pt modelId="{B12798CC-9166-4C56-BFEF-74231F1CC272}" type="pres">
      <dgm:prSet presAssocID="{E6CD7BF0-CDF4-40DF-83A2-858F61F926E2}" presName="Name0" presStyleCnt="0">
        <dgm:presLayoutVars>
          <dgm:dir/>
          <dgm:animLvl val="lvl"/>
          <dgm:resizeHandles val="exact"/>
        </dgm:presLayoutVars>
      </dgm:prSet>
      <dgm:spPr/>
    </dgm:pt>
    <dgm:pt modelId="{4A73A251-D4F1-4317-AE69-12E1FCF8ECC4}" type="pres">
      <dgm:prSet presAssocID="{7FC308B2-70DC-4FA4-A842-A0B4CB14ABE3}" presName="Name8" presStyleCnt="0"/>
      <dgm:spPr/>
    </dgm:pt>
    <dgm:pt modelId="{01A15E5B-D4F8-45DC-89D6-E2B73FFA8B13}" type="pres">
      <dgm:prSet presAssocID="{7FC308B2-70DC-4FA4-A842-A0B4CB14ABE3}" presName="level" presStyleLbl="node1" presStyleIdx="0" presStyleCnt="4" custScaleX="104230" custScaleY="118175">
        <dgm:presLayoutVars>
          <dgm:chMax val="1"/>
          <dgm:bulletEnabled val="1"/>
        </dgm:presLayoutVars>
      </dgm:prSet>
      <dgm:spPr/>
    </dgm:pt>
    <dgm:pt modelId="{27291B0A-941C-4CA2-99A7-6622C84EB6C7}" type="pres">
      <dgm:prSet presAssocID="{7FC308B2-70DC-4FA4-A842-A0B4CB14ABE3}" presName="levelTx" presStyleLbl="revTx" presStyleIdx="0" presStyleCnt="0">
        <dgm:presLayoutVars>
          <dgm:chMax val="1"/>
          <dgm:bulletEnabled val="1"/>
        </dgm:presLayoutVars>
      </dgm:prSet>
      <dgm:spPr/>
    </dgm:pt>
    <dgm:pt modelId="{6F2E3C9D-2D3F-4F77-9FDA-E62506C7061D}" type="pres">
      <dgm:prSet presAssocID="{721644C9-FDF4-462E-8F44-21F9C9C53493}" presName="Name8" presStyleCnt="0"/>
      <dgm:spPr/>
    </dgm:pt>
    <dgm:pt modelId="{1864E41F-D9EE-40B0-9624-6E9C8200D1AE}" type="pres">
      <dgm:prSet presAssocID="{721644C9-FDF4-462E-8F44-21F9C9C53493}" presName="level" presStyleLbl="node1" presStyleIdx="1" presStyleCnt="4" custLinFactNeighborX="-495" custLinFactNeighborY="-1874">
        <dgm:presLayoutVars>
          <dgm:chMax val="1"/>
          <dgm:bulletEnabled val="1"/>
        </dgm:presLayoutVars>
      </dgm:prSet>
      <dgm:spPr/>
    </dgm:pt>
    <dgm:pt modelId="{F7D8F6DF-138E-4454-8072-035B0913BD72}" type="pres">
      <dgm:prSet presAssocID="{721644C9-FDF4-462E-8F44-21F9C9C53493}" presName="levelTx" presStyleLbl="revTx" presStyleIdx="0" presStyleCnt="0">
        <dgm:presLayoutVars>
          <dgm:chMax val="1"/>
          <dgm:bulletEnabled val="1"/>
        </dgm:presLayoutVars>
      </dgm:prSet>
      <dgm:spPr/>
    </dgm:pt>
    <dgm:pt modelId="{3E65F709-C2DA-4097-B58B-0264EEDCA988}" type="pres">
      <dgm:prSet presAssocID="{092C22F8-D589-45DC-96A3-06391234D004}" presName="Name8" presStyleCnt="0"/>
      <dgm:spPr/>
    </dgm:pt>
    <dgm:pt modelId="{220FA888-1B96-403B-A00C-9C27B6418787}" type="pres">
      <dgm:prSet presAssocID="{092C22F8-D589-45DC-96A3-06391234D004}" presName="level" presStyleLbl="node1" presStyleIdx="2" presStyleCnt="4">
        <dgm:presLayoutVars>
          <dgm:chMax val="1"/>
          <dgm:bulletEnabled val="1"/>
        </dgm:presLayoutVars>
      </dgm:prSet>
      <dgm:spPr/>
    </dgm:pt>
    <dgm:pt modelId="{8A01E7B4-9B56-493B-87DA-FAFB52A5BCF4}" type="pres">
      <dgm:prSet presAssocID="{092C22F8-D589-45DC-96A3-06391234D004}" presName="levelTx" presStyleLbl="revTx" presStyleIdx="0" presStyleCnt="0">
        <dgm:presLayoutVars>
          <dgm:chMax val="1"/>
          <dgm:bulletEnabled val="1"/>
        </dgm:presLayoutVars>
      </dgm:prSet>
      <dgm:spPr/>
    </dgm:pt>
    <dgm:pt modelId="{1988802E-511F-4DA9-82D0-AFFA42704552}" type="pres">
      <dgm:prSet presAssocID="{FD50D964-7C49-47FB-A054-9029FFBD2BF7}" presName="Name8" presStyleCnt="0"/>
      <dgm:spPr/>
    </dgm:pt>
    <dgm:pt modelId="{A67FAA11-DC7D-4487-93F9-FDEA2FC490A7}" type="pres">
      <dgm:prSet presAssocID="{FD50D964-7C49-47FB-A054-9029FFBD2BF7}" presName="level" presStyleLbl="node1" presStyleIdx="3" presStyleCnt="4">
        <dgm:presLayoutVars>
          <dgm:chMax val="1"/>
          <dgm:bulletEnabled val="1"/>
        </dgm:presLayoutVars>
      </dgm:prSet>
      <dgm:spPr/>
    </dgm:pt>
    <dgm:pt modelId="{55F9C044-FC61-4A50-A02E-9456F563B08A}" type="pres">
      <dgm:prSet presAssocID="{FD50D964-7C49-47FB-A054-9029FFBD2BF7}" presName="levelTx" presStyleLbl="revTx" presStyleIdx="0" presStyleCnt="0">
        <dgm:presLayoutVars>
          <dgm:chMax val="1"/>
          <dgm:bulletEnabled val="1"/>
        </dgm:presLayoutVars>
      </dgm:prSet>
      <dgm:spPr/>
    </dgm:pt>
  </dgm:ptLst>
  <dgm:cxnLst>
    <dgm:cxn modelId="{E4958537-9CF7-43FA-A024-A777A8FFD9F5}" type="presOf" srcId="{721644C9-FDF4-462E-8F44-21F9C9C53493}" destId="{1864E41F-D9EE-40B0-9624-6E9C8200D1AE}" srcOrd="0" destOrd="0" presId="urn:microsoft.com/office/officeart/2005/8/layout/pyramid1"/>
    <dgm:cxn modelId="{ABBE9A3D-6C00-43F0-B625-8010FEA30FA2}" srcId="{E6CD7BF0-CDF4-40DF-83A2-858F61F926E2}" destId="{FD50D964-7C49-47FB-A054-9029FFBD2BF7}" srcOrd="3" destOrd="0" parTransId="{450107F5-DF01-4C55-AF50-5BA5B57B4A8C}" sibTransId="{190AE689-A869-4612-97F7-3A8968F3F93A}"/>
    <dgm:cxn modelId="{A321E63E-86B4-4729-A19F-D100CACC9E78}" type="presOf" srcId="{7FC308B2-70DC-4FA4-A842-A0B4CB14ABE3}" destId="{27291B0A-941C-4CA2-99A7-6622C84EB6C7}" srcOrd="1" destOrd="0" presId="urn:microsoft.com/office/officeart/2005/8/layout/pyramid1"/>
    <dgm:cxn modelId="{DA6EE656-BEC2-4DB4-9718-4B47E83139CE}" srcId="{E6CD7BF0-CDF4-40DF-83A2-858F61F926E2}" destId="{7FC308B2-70DC-4FA4-A842-A0B4CB14ABE3}" srcOrd="0" destOrd="0" parTransId="{4E25620A-938F-4606-8BAF-60F981EC3B5C}" sibTransId="{25754674-6892-4532-87ED-49339C07FC99}"/>
    <dgm:cxn modelId="{8D6F18A1-17E0-4023-8ED6-2CCD21FD97DA}" srcId="{E6CD7BF0-CDF4-40DF-83A2-858F61F926E2}" destId="{721644C9-FDF4-462E-8F44-21F9C9C53493}" srcOrd="1" destOrd="0" parTransId="{7DF2353C-603D-4AFF-BF0E-6DC0C9FC6C8A}" sibTransId="{0C785DD6-54D9-4134-B942-99969E33A6B6}"/>
    <dgm:cxn modelId="{46A2E2B9-CE6F-4A4B-82F6-495BD4BF4C71}" type="presOf" srcId="{7FC308B2-70DC-4FA4-A842-A0B4CB14ABE3}" destId="{01A15E5B-D4F8-45DC-89D6-E2B73FFA8B13}" srcOrd="0" destOrd="0" presId="urn:microsoft.com/office/officeart/2005/8/layout/pyramid1"/>
    <dgm:cxn modelId="{148BE3C2-A5FE-418C-8199-B8C58BBBD7CD}" type="presOf" srcId="{FD50D964-7C49-47FB-A054-9029FFBD2BF7}" destId="{A67FAA11-DC7D-4487-93F9-FDEA2FC490A7}" srcOrd="0" destOrd="0" presId="urn:microsoft.com/office/officeart/2005/8/layout/pyramid1"/>
    <dgm:cxn modelId="{6EEEF5C3-5AB3-4CB2-BEA9-27C41A7D5493}" type="presOf" srcId="{E6CD7BF0-CDF4-40DF-83A2-858F61F926E2}" destId="{B12798CC-9166-4C56-BFEF-74231F1CC272}" srcOrd="0" destOrd="0" presId="urn:microsoft.com/office/officeart/2005/8/layout/pyramid1"/>
    <dgm:cxn modelId="{1301D4CC-D649-494B-9E7A-7A58404C8E68}" type="presOf" srcId="{FD50D964-7C49-47FB-A054-9029FFBD2BF7}" destId="{55F9C044-FC61-4A50-A02E-9456F563B08A}" srcOrd="1" destOrd="0" presId="urn:microsoft.com/office/officeart/2005/8/layout/pyramid1"/>
    <dgm:cxn modelId="{4728D3CE-75B9-4D4C-ABE9-6B1E74533141}" type="presOf" srcId="{092C22F8-D589-45DC-96A3-06391234D004}" destId="{8A01E7B4-9B56-493B-87DA-FAFB52A5BCF4}" srcOrd="1" destOrd="0" presId="urn:microsoft.com/office/officeart/2005/8/layout/pyramid1"/>
    <dgm:cxn modelId="{431053D2-B622-4FF1-88F8-B7B6DD9FE463}" type="presOf" srcId="{721644C9-FDF4-462E-8F44-21F9C9C53493}" destId="{F7D8F6DF-138E-4454-8072-035B0913BD72}" srcOrd="1" destOrd="0" presId="urn:microsoft.com/office/officeart/2005/8/layout/pyramid1"/>
    <dgm:cxn modelId="{2D5979DF-6467-42B2-B594-5BFCA76DBF27}" srcId="{E6CD7BF0-CDF4-40DF-83A2-858F61F926E2}" destId="{092C22F8-D589-45DC-96A3-06391234D004}" srcOrd="2" destOrd="0" parTransId="{720F35E3-9A11-4518-AB09-F3935B216419}" sibTransId="{E87EF01E-858B-45F5-BC10-245443A2284D}"/>
    <dgm:cxn modelId="{815ED0F6-81E5-45F4-9E25-1986F35AD4FA}" type="presOf" srcId="{092C22F8-D589-45DC-96A3-06391234D004}" destId="{220FA888-1B96-403B-A00C-9C27B6418787}" srcOrd="0" destOrd="0" presId="urn:microsoft.com/office/officeart/2005/8/layout/pyramid1"/>
    <dgm:cxn modelId="{8B696D23-3F46-4D79-9CB4-EA0C5C313836}" type="presParOf" srcId="{B12798CC-9166-4C56-BFEF-74231F1CC272}" destId="{4A73A251-D4F1-4317-AE69-12E1FCF8ECC4}" srcOrd="0" destOrd="0" presId="urn:microsoft.com/office/officeart/2005/8/layout/pyramid1"/>
    <dgm:cxn modelId="{E253E0CB-024E-4B29-B5E3-2F3D1893EDCB}" type="presParOf" srcId="{4A73A251-D4F1-4317-AE69-12E1FCF8ECC4}" destId="{01A15E5B-D4F8-45DC-89D6-E2B73FFA8B13}" srcOrd="0" destOrd="0" presId="urn:microsoft.com/office/officeart/2005/8/layout/pyramid1"/>
    <dgm:cxn modelId="{15A012EE-866B-410A-8050-85B71EC50366}" type="presParOf" srcId="{4A73A251-D4F1-4317-AE69-12E1FCF8ECC4}" destId="{27291B0A-941C-4CA2-99A7-6622C84EB6C7}" srcOrd="1" destOrd="0" presId="urn:microsoft.com/office/officeart/2005/8/layout/pyramid1"/>
    <dgm:cxn modelId="{94264A61-4510-48D2-A570-650658EDEA73}" type="presParOf" srcId="{B12798CC-9166-4C56-BFEF-74231F1CC272}" destId="{6F2E3C9D-2D3F-4F77-9FDA-E62506C7061D}" srcOrd="1" destOrd="0" presId="urn:microsoft.com/office/officeart/2005/8/layout/pyramid1"/>
    <dgm:cxn modelId="{8DB3F394-B96D-46AE-8385-CEB65B53B756}" type="presParOf" srcId="{6F2E3C9D-2D3F-4F77-9FDA-E62506C7061D}" destId="{1864E41F-D9EE-40B0-9624-6E9C8200D1AE}" srcOrd="0" destOrd="0" presId="urn:microsoft.com/office/officeart/2005/8/layout/pyramid1"/>
    <dgm:cxn modelId="{1CBB8D0B-F1BF-495A-AB9E-FFF0927E9335}" type="presParOf" srcId="{6F2E3C9D-2D3F-4F77-9FDA-E62506C7061D}" destId="{F7D8F6DF-138E-4454-8072-035B0913BD72}" srcOrd="1" destOrd="0" presId="urn:microsoft.com/office/officeart/2005/8/layout/pyramid1"/>
    <dgm:cxn modelId="{B5011F3E-245A-49F4-869C-9C4EB63A0372}" type="presParOf" srcId="{B12798CC-9166-4C56-BFEF-74231F1CC272}" destId="{3E65F709-C2DA-4097-B58B-0264EEDCA988}" srcOrd="2" destOrd="0" presId="urn:microsoft.com/office/officeart/2005/8/layout/pyramid1"/>
    <dgm:cxn modelId="{C432C0E4-1442-41A7-B626-E29275E40917}" type="presParOf" srcId="{3E65F709-C2DA-4097-B58B-0264EEDCA988}" destId="{220FA888-1B96-403B-A00C-9C27B6418787}" srcOrd="0" destOrd="0" presId="urn:microsoft.com/office/officeart/2005/8/layout/pyramid1"/>
    <dgm:cxn modelId="{DF1D76AC-332D-478E-B609-61C69645E2D7}" type="presParOf" srcId="{3E65F709-C2DA-4097-B58B-0264EEDCA988}" destId="{8A01E7B4-9B56-493B-87DA-FAFB52A5BCF4}" srcOrd="1" destOrd="0" presId="urn:microsoft.com/office/officeart/2005/8/layout/pyramid1"/>
    <dgm:cxn modelId="{CE511B74-1B5E-4100-A840-566503207484}" type="presParOf" srcId="{B12798CC-9166-4C56-BFEF-74231F1CC272}" destId="{1988802E-511F-4DA9-82D0-AFFA42704552}" srcOrd="3" destOrd="0" presId="urn:microsoft.com/office/officeart/2005/8/layout/pyramid1"/>
    <dgm:cxn modelId="{65D81F62-72E8-4C9A-BC6F-E3636960499F}" type="presParOf" srcId="{1988802E-511F-4DA9-82D0-AFFA42704552}" destId="{A67FAA11-DC7D-4487-93F9-FDEA2FC490A7}" srcOrd="0" destOrd="0" presId="urn:microsoft.com/office/officeart/2005/8/layout/pyramid1"/>
    <dgm:cxn modelId="{7726F91F-A40B-4E4C-90D4-1E37DAA9B605}" type="presParOf" srcId="{1988802E-511F-4DA9-82D0-AFFA42704552}" destId="{55F9C044-FC61-4A50-A02E-9456F563B08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DA463-DAD9-4EC1-8C5B-FD108FA9661E}">
      <dsp:nvSpPr>
        <dsp:cNvPr id="0" name=""/>
        <dsp:cNvSpPr/>
      </dsp:nvSpPr>
      <dsp:spPr>
        <a:xfrm>
          <a:off x="4020651" y="5507238"/>
          <a:ext cx="103778" cy="103778"/>
        </a:xfrm>
        <a:prstGeom prst="ellipse">
          <a:avLst/>
        </a:prstGeom>
        <a:gradFill rotWithShape="0">
          <a:gsLst>
            <a:gs pos="0">
              <a:schemeClr val="accent5">
                <a:shade val="50000"/>
                <a:hueOff val="0"/>
                <a:satOff val="0"/>
                <a:lumOff val="0"/>
                <a:alphaOff val="0"/>
                <a:tint val="94000"/>
                <a:satMod val="105000"/>
                <a:lumMod val="102000"/>
              </a:schemeClr>
            </a:gs>
            <a:gs pos="100000">
              <a:schemeClr val="accent5">
                <a:shade val="50000"/>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91C735E-B8AD-4EE2-9764-D508919F6CF3}">
      <dsp:nvSpPr>
        <dsp:cNvPr id="0" name=""/>
        <dsp:cNvSpPr/>
      </dsp:nvSpPr>
      <dsp:spPr>
        <a:xfrm>
          <a:off x="3790596" y="5600735"/>
          <a:ext cx="103778" cy="103778"/>
        </a:xfrm>
        <a:prstGeom prst="ellipse">
          <a:avLst/>
        </a:prstGeom>
        <a:gradFill rotWithShape="0">
          <a:gsLst>
            <a:gs pos="0">
              <a:schemeClr val="accent5">
                <a:shade val="50000"/>
                <a:hueOff val="37307"/>
                <a:satOff val="856"/>
                <a:lumOff val="5215"/>
                <a:alphaOff val="0"/>
                <a:tint val="94000"/>
                <a:satMod val="105000"/>
                <a:lumMod val="102000"/>
              </a:schemeClr>
            </a:gs>
            <a:gs pos="100000">
              <a:schemeClr val="accent5">
                <a:shade val="50000"/>
                <a:hueOff val="37307"/>
                <a:satOff val="856"/>
                <a:lumOff val="5215"/>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9305BAC-F37E-4F88-93A8-26E04BE4150A}">
      <dsp:nvSpPr>
        <dsp:cNvPr id="0" name=""/>
        <dsp:cNvSpPr/>
      </dsp:nvSpPr>
      <dsp:spPr>
        <a:xfrm>
          <a:off x="3555461" y="5678026"/>
          <a:ext cx="103778" cy="103778"/>
        </a:xfrm>
        <a:prstGeom prst="ellipse">
          <a:avLst/>
        </a:prstGeom>
        <a:gradFill rotWithShape="0">
          <a:gsLst>
            <a:gs pos="0">
              <a:schemeClr val="accent5">
                <a:shade val="50000"/>
                <a:hueOff val="74615"/>
                <a:satOff val="1712"/>
                <a:lumOff val="10430"/>
                <a:alphaOff val="0"/>
                <a:tint val="94000"/>
                <a:satMod val="105000"/>
                <a:lumMod val="102000"/>
              </a:schemeClr>
            </a:gs>
            <a:gs pos="100000">
              <a:schemeClr val="accent5">
                <a:shade val="50000"/>
                <a:hueOff val="74615"/>
                <a:satOff val="1712"/>
                <a:lumOff val="1043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2DEFBF1-D09B-4D54-9CE3-62D02F218C1C}">
      <dsp:nvSpPr>
        <dsp:cNvPr id="0" name=""/>
        <dsp:cNvSpPr/>
      </dsp:nvSpPr>
      <dsp:spPr>
        <a:xfrm>
          <a:off x="3316698" y="5737864"/>
          <a:ext cx="103778" cy="103778"/>
        </a:xfrm>
        <a:prstGeom prst="ellipse">
          <a:avLst/>
        </a:prstGeom>
        <a:gradFill rotWithShape="0">
          <a:gsLst>
            <a:gs pos="0">
              <a:schemeClr val="accent5">
                <a:shade val="50000"/>
                <a:hueOff val="111922"/>
                <a:satOff val="2568"/>
                <a:lumOff val="15644"/>
                <a:alphaOff val="0"/>
                <a:tint val="94000"/>
                <a:satMod val="105000"/>
                <a:lumMod val="102000"/>
              </a:schemeClr>
            </a:gs>
            <a:gs pos="100000">
              <a:schemeClr val="accent5">
                <a:shade val="50000"/>
                <a:hueOff val="111922"/>
                <a:satOff val="2568"/>
                <a:lumOff val="15644"/>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9A81E24-C93F-43CD-8CFD-870AE19040D3}">
      <dsp:nvSpPr>
        <dsp:cNvPr id="0" name=""/>
        <dsp:cNvSpPr/>
      </dsp:nvSpPr>
      <dsp:spPr>
        <a:xfrm>
          <a:off x="5276156" y="4602185"/>
          <a:ext cx="103778" cy="103778"/>
        </a:xfrm>
        <a:prstGeom prst="ellipse">
          <a:avLst/>
        </a:prstGeom>
        <a:gradFill rotWithShape="0">
          <a:gsLst>
            <a:gs pos="0">
              <a:schemeClr val="accent5">
                <a:shade val="50000"/>
                <a:hueOff val="149229"/>
                <a:satOff val="3425"/>
                <a:lumOff val="20859"/>
                <a:alphaOff val="0"/>
                <a:tint val="94000"/>
                <a:satMod val="105000"/>
                <a:lumMod val="102000"/>
              </a:schemeClr>
            </a:gs>
            <a:gs pos="100000">
              <a:schemeClr val="accent5">
                <a:shade val="50000"/>
                <a:hueOff val="149229"/>
                <a:satOff val="3425"/>
                <a:lumOff val="20859"/>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0F04289-B029-4193-AFC5-77874F636C56}">
      <dsp:nvSpPr>
        <dsp:cNvPr id="0" name=""/>
        <dsp:cNvSpPr/>
      </dsp:nvSpPr>
      <dsp:spPr>
        <a:xfrm>
          <a:off x="5093999" y="4786686"/>
          <a:ext cx="103778" cy="103778"/>
        </a:xfrm>
        <a:prstGeom prst="ellipse">
          <a:avLst/>
        </a:prstGeom>
        <a:gradFill rotWithShape="0">
          <a:gsLst>
            <a:gs pos="0">
              <a:schemeClr val="accent5">
                <a:shade val="50000"/>
                <a:hueOff val="186536"/>
                <a:satOff val="4281"/>
                <a:lumOff val="26074"/>
                <a:alphaOff val="0"/>
                <a:tint val="94000"/>
                <a:satMod val="105000"/>
                <a:lumMod val="102000"/>
              </a:schemeClr>
            </a:gs>
            <a:gs pos="100000">
              <a:schemeClr val="accent5">
                <a:shade val="50000"/>
                <a:hueOff val="186536"/>
                <a:satOff val="4281"/>
                <a:lumOff val="26074"/>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D88D255-E249-4B0A-815E-0D197D244EBF}">
      <dsp:nvSpPr>
        <dsp:cNvPr id="0" name=""/>
        <dsp:cNvSpPr/>
      </dsp:nvSpPr>
      <dsp:spPr>
        <a:xfrm>
          <a:off x="6030184" y="3480219"/>
          <a:ext cx="103778" cy="103778"/>
        </a:xfrm>
        <a:prstGeom prst="ellipse">
          <a:avLst/>
        </a:prstGeom>
        <a:gradFill rotWithShape="0">
          <a:gsLst>
            <a:gs pos="0">
              <a:schemeClr val="accent5">
                <a:shade val="50000"/>
                <a:hueOff val="223844"/>
                <a:satOff val="5137"/>
                <a:lumOff val="31289"/>
                <a:alphaOff val="0"/>
                <a:tint val="94000"/>
                <a:satMod val="105000"/>
                <a:lumMod val="102000"/>
              </a:schemeClr>
            </a:gs>
            <a:gs pos="100000">
              <a:schemeClr val="accent5">
                <a:shade val="50000"/>
                <a:hueOff val="223844"/>
                <a:satOff val="5137"/>
                <a:lumOff val="31289"/>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07A53E4-F16C-40FE-BA9B-458836196D35}">
      <dsp:nvSpPr>
        <dsp:cNvPr id="0" name=""/>
        <dsp:cNvSpPr/>
      </dsp:nvSpPr>
      <dsp:spPr>
        <a:xfrm>
          <a:off x="6435139" y="2113290"/>
          <a:ext cx="103778" cy="103778"/>
        </a:xfrm>
        <a:prstGeom prst="ellipse">
          <a:avLst/>
        </a:prstGeom>
        <a:gradFill rotWithShape="0">
          <a:gsLst>
            <a:gs pos="0">
              <a:schemeClr val="accent5">
                <a:shade val="50000"/>
                <a:hueOff val="261151"/>
                <a:satOff val="5993"/>
                <a:lumOff val="36504"/>
                <a:alphaOff val="0"/>
                <a:tint val="94000"/>
                <a:satMod val="105000"/>
                <a:lumMod val="102000"/>
              </a:schemeClr>
            </a:gs>
            <a:gs pos="100000">
              <a:schemeClr val="accent5">
                <a:shade val="50000"/>
                <a:hueOff val="261151"/>
                <a:satOff val="5993"/>
                <a:lumOff val="36504"/>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3C4897A-122D-45ED-A991-915A91F409AC}">
      <dsp:nvSpPr>
        <dsp:cNvPr id="0" name=""/>
        <dsp:cNvSpPr/>
      </dsp:nvSpPr>
      <dsp:spPr>
        <a:xfrm>
          <a:off x="6232662" y="496411"/>
          <a:ext cx="103778" cy="103778"/>
        </a:xfrm>
        <a:prstGeom prst="ellipse">
          <a:avLst/>
        </a:prstGeom>
        <a:gradFill rotWithShape="0">
          <a:gsLst>
            <a:gs pos="0">
              <a:schemeClr val="accent5">
                <a:shade val="50000"/>
                <a:hueOff val="261151"/>
                <a:satOff val="5993"/>
                <a:lumOff val="36504"/>
                <a:alphaOff val="0"/>
                <a:tint val="94000"/>
                <a:satMod val="105000"/>
                <a:lumMod val="102000"/>
              </a:schemeClr>
            </a:gs>
            <a:gs pos="100000">
              <a:schemeClr val="accent5">
                <a:shade val="50000"/>
                <a:hueOff val="261151"/>
                <a:satOff val="5993"/>
                <a:lumOff val="36504"/>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5CDA16E-08EE-4074-8BFB-3D1BFD31F0E0}">
      <dsp:nvSpPr>
        <dsp:cNvPr id="0" name=""/>
        <dsp:cNvSpPr/>
      </dsp:nvSpPr>
      <dsp:spPr>
        <a:xfrm>
          <a:off x="6383613" y="379851"/>
          <a:ext cx="103778" cy="103778"/>
        </a:xfrm>
        <a:prstGeom prst="ellipse">
          <a:avLst/>
        </a:prstGeom>
        <a:gradFill rotWithShape="0">
          <a:gsLst>
            <a:gs pos="0">
              <a:schemeClr val="accent5">
                <a:shade val="50000"/>
                <a:hueOff val="223844"/>
                <a:satOff val="5137"/>
                <a:lumOff val="31289"/>
                <a:alphaOff val="0"/>
                <a:tint val="94000"/>
                <a:satMod val="105000"/>
                <a:lumMod val="102000"/>
              </a:schemeClr>
            </a:gs>
            <a:gs pos="100000">
              <a:schemeClr val="accent5">
                <a:shade val="50000"/>
                <a:hueOff val="223844"/>
                <a:satOff val="5137"/>
                <a:lumOff val="31289"/>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46211D2-FC3C-4429-B47C-EF797609F59D}">
      <dsp:nvSpPr>
        <dsp:cNvPr id="0" name=""/>
        <dsp:cNvSpPr/>
      </dsp:nvSpPr>
      <dsp:spPr>
        <a:xfrm>
          <a:off x="6534563" y="262668"/>
          <a:ext cx="103778" cy="103778"/>
        </a:xfrm>
        <a:prstGeom prst="ellipse">
          <a:avLst/>
        </a:prstGeom>
        <a:gradFill rotWithShape="0">
          <a:gsLst>
            <a:gs pos="0">
              <a:schemeClr val="accent5">
                <a:shade val="50000"/>
                <a:hueOff val="186536"/>
                <a:satOff val="4281"/>
                <a:lumOff val="26074"/>
                <a:alphaOff val="0"/>
                <a:tint val="94000"/>
                <a:satMod val="105000"/>
                <a:lumMod val="102000"/>
              </a:schemeClr>
            </a:gs>
            <a:gs pos="100000">
              <a:schemeClr val="accent5">
                <a:shade val="50000"/>
                <a:hueOff val="186536"/>
                <a:satOff val="4281"/>
                <a:lumOff val="26074"/>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B467205-D982-4120-8025-6AF7220CA033}">
      <dsp:nvSpPr>
        <dsp:cNvPr id="0" name=""/>
        <dsp:cNvSpPr/>
      </dsp:nvSpPr>
      <dsp:spPr>
        <a:xfrm>
          <a:off x="6686240" y="379851"/>
          <a:ext cx="103778" cy="103778"/>
        </a:xfrm>
        <a:prstGeom prst="ellipse">
          <a:avLst/>
        </a:prstGeom>
        <a:gradFill rotWithShape="0">
          <a:gsLst>
            <a:gs pos="0">
              <a:schemeClr val="accent5">
                <a:shade val="50000"/>
                <a:hueOff val="149229"/>
                <a:satOff val="3425"/>
                <a:lumOff val="20859"/>
                <a:alphaOff val="0"/>
                <a:tint val="94000"/>
                <a:satMod val="105000"/>
                <a:lumMod val="102000"/>
              </a:schemeClr>
            </a:gs>
            <a:gs pos="100000">
              <a:schemeClr val="accent5">
                <a:shade val="50000"/>
                <a:hueOff val="149229"/>
                <a:satOff val="3425"/>
                <a:lumOff val="20859"/>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8B9E476-F997-4BB6-B267-CAC81FBD85D3}">
      <dsp:nvSpPr>
        <dsp:cNvPr id="0" name=""/>
        <dsp:cNvSpPr/>
      </dsp:nvSpPr>
      <dsp:spPr>
        <a:xfrm>
          <a:off x="6837191" y="496411"/>
          <a:ext cx="103778" cy="103778"/>
        </a:xfrm>
        <a:prstGeom prst="ellipse">
          <a:avLst/>
        </a:prstGeom>
        <a:gradFill rotWithShape="0">
          <a:gsLst>
            <a:gs pos="0">
              <a:schemeClr val="accent5">
                <a:shade val="50000"/>
                <a:hueOff val="111922"/>
                <a:satOff val="2568"/>
                <a:lumOff val="15644"/>
                <a:alphaOff val="0"/>
                <a:tint val="94000"/>
                <a:satMod val="105000"/>
                <a:lumMod val="102000"/>
              </a:schemeClr>
            </a:gs>
            <a:gs pos="100000">
              <a:schemeClr val="accent5">
                <a:shade val="50000"/>
                <a:hueOff val="111922"/>
                <a:satOff val="2568"/>
                <a:lumOff val="15644"/>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69C5B68-7018-4A72-B45C-4CD986DF3845}">
      <dsp:nvSpPr>
        <dsp:cNvPr id="0" name=""/>
        <dsp:cNvSpPr/>
      </dsp:nvSpPr>
      <dsp:spPr>
        <a:xfrm>
          <a:off x="6534563" y="509501"/>
          <a:ext cx="103778" cy="103778"/>
        </a:xfrm>
        <a:prstGeom prst="ellipse">
          <a:avLst/>
        </a:prstGeom>
        <a:gradFill rotWithShape="0">
          <a:gsLst>
            <a:gs pos="0">
              <a:schemeClr val="accent5">
                <a:shade val="50000"/>
                <a:hueOff val="74615"/>
                <a:satOff val="1712"/>
                <a:lumOff val="10430"/>
                <a:alphaOff val="0"/>
                <a:tint val="94000"/>
                <a:satMod val="105000"/>
                <a:lumMod val="102000"/>
              </a:schemeClr>
            </a:gs>
            <a:gs pos="100000">
              <a:schemeClr val="accent5">
                <a:shade val="50000"/>
                <a:hueOff val="74615"/>
                <a:satOff val="1712"/>
                <a:lumOff val="1043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DAE6029-5ADD-492F-9347-95E830C1DF5A}">
      <dsp:nvSpPr>
        <dsp:cNvPr id="0" name=""/>
        <dsp:cNvSpPr/>
      </dsp:nvSpPr>
      <dsp:spPr>
        <a:xfrm>
          <a:off x="6534563" y="756333"/>
          <a:ext cx="103778" cy="103778"/>
        </a:xfrm>
        <a:prstGeom prst="ellipse">
          <a:avLst/>
        </a:prstGeom>
        <a:gradFill rotWithShape="0">
          <a:gsLst>
            <a:gs pos="0">
              <a:schemeClr val="accent5">
                <a:shade val="50000"/>
                <a:hueOff val="37307"/>
                <a:satOff val="856"/>
                <a:lumOff val="5215"/>
                <a:alphaOff val="0"/>
                <a:tint val="94000"/>
                <a:satMod val="105000"/>
                <a:lumMod val="102000"/>
              </a:schemeClr>
            </a:gs>
            <a:gs pos="100000">
              <a:schemeClr val="accent5">
                <a:shade val="50000"/>
                <a:hueOff val="37307"/>
                <a:satOff val="856"/>
                <a:lumOff val="5215"/>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380152F-7EFE-46DC-AC63-6596C3ECAC9F}">
      <dsp:nvSpPr>
        <dsp:cNvPr id="0" name=""/>
        <dsp:cNvSpPr/>
      </dsp:nvSpPr>
      <dsp:spPr>
        <a:xfrm>
          <a:off x="2740109" y="5936856"/>
          <a:ext cx="2235959" cy="599628"/>
        </a:xfrm>
        <a:prstGeom prst="roundRect">
          <a:avLst/>
        </a:prstGeom>
        <a:solidFill>
          <a:schemeClr val="tx1">
            <a:lumMod val="9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3278"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2"/>
              </a:solidFill>
            </a:rPr>
            <a:t>Identify training needs </a:t>
          </a:r>
          <a:endParaRPr lang="en-IN" sz="1500" kern="1200" dirty="0">
            <a:solidFill>
              <a:schemeClr val="bg2"/>
            </a:solidFill>
          </a:endParaRPr>
        </a:p>
      </dsp:txBody>
      <dsp:txXfrm>
        <a:off x="2769380" y="5966127"/>
        <a:ext cx="2177417" cy="541086"/>
      </dsp:txXfrm>
    </dsp:sp>
    <dsp:sp modelId="{AABBDA22-80C6-412C-BD58-F778F65DC2BA}">
      <dsp:nvSpPr>
        <dsp:cNvPr id="0" name=""/>
        <dsp:cNvSpPr/>
      </dsp:nvSpPr>
      <dsp:spPr>
        <a:xfrm>
          <a:off x="2119977" y="5349382"/>
          <a:ext cx="1037061" cy="103657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DD499F3F-DEE3-498A-B245-789044CB7A84}">
      <dsp:nvSpPr>
        <dsp:cNvPr id="0" name=""/>
        <dsp:cNvSpPr/>
      </dsp:nvSpPr>
      <dsp:spPr>
        <a:xfrm>
          <a:off x="4704647" y="5228147"/>
          <a:ext cx="2235959" cy="599628"/>
        </a:xfrm>
        <a:prstGeom prst="roundRect">
          <a:avLst/>
        </a:prstGeom>
        <a:solidFill>
          <a:schemeClr val="tx1">
            <a:lumMod val="9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3278"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2"/>
              </a:solidFill>
            </a:rPr>
            <a:t>Allocating resources effectively </a:t>
          </a:r>
          <a:endParaRPr lang="en-IN" sz="1500" kern="1200" dirty="0">
            <a:solidFill>
              <a:schemeClr val="bg2"/>
            </a:solidFill>
          </a:endParaRPr>
        </a:p>
      </dsp:txBody>
      <dsp:txXfrm>
        <a:off x="4733918" y="5257418"/>
        <a:ext cx="2177417" cy="541086"/>
      </dsp:txXfrm>
    </dsp:sp>
    <dsp:sp modelId="{FCE3CE2B-B5EF-49C4-89EE-A6684D454AD7}">
      <dsp:nvSpPr>
        <dsp:cNvPr id="0" name=""/>
        <dsp:cNvSpPr/>
      </dsp:nvSpPr>
      <dsp:spPr>
        <a:xfrm>
          <a:off x="4084515" y="4640673"/>
          <a:ext cx="1037061" cy="103657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DADFB9D8-3736-4A8C-8029-0CA8C41ED101}">
      <dsp:nvSpPr>
        <dsp:cNvPr id="0" name=""/>
        <dsp:cNvSpPr/>
      </dsp:nvSpPr>
      <dsp:spPr>
        <a:xfrm>
          <a:off x="5770012" y="4204041"/>
          <a:ext cx="2235959" cy="599628"/>
        </a:xfrm>
        <a:prstGeom prst="roundRect">
          <a:avLst/>
        </a:prstGeom>
        <a:solidFill>
          <a:schemeClr val="tx1">
            <a:lumMod val="9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3278"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2"/>
              </a:solidFill>
            </a:rPr>
            <a:t>Eliminating bias from promotions </a:t>
          </a:r>
          <a:endParaRPr lang="en-IN" sz="1500" kern="1200" dirty="0">
            <a:solidFill>
              <a:schemeClr val="bg2"/>
            </a:solidFill>
          </a:endParaRPr>
        </a:p>
      </dsp:txBody>
      <dsp:txXfrm>
        <a:off x="5799283" y="4233312"/>
        <a:ext cx="2177417" cy="541086"/>
      </dsp:txXfrm>
    </dsp:sp>
    <dsp:sp modelId="{4E0C1B68-4705-4464-B4ED-12882906583B}">
      <dsp:nvSpPr>
        <dsp:cNvPr id="0" name=""/>
        <dsp:cNvSpPr/>
      </dsp:nvSpPr>
      <dsp:spPr>
        <a:xfrm>
          <a:off x="5149880" y="3616567"/>
          <a:ext cx="1037061" cy="103657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DA571BB4-170E-469C-B608-71AB39E0B65C}">
      <dsp:nvSpPr>
        <dsp:cNvPr id="0" name=""/>
        <dsp:cNvSpPr/>
      </dsp:nvSpPr>
      <dsp:spPr>
        <a:xfrm>
          <a:off x="6326643" y="2887601"/>
          <a:ext cx="2235959" cy="599628"/>
        </a:xfrm>
        <a:prstGeom prst="roundRect">
          <a:avLst/>
        </a:prstGeom>
        <a:solidFill>
          <a:schemeClr val="tx1">
            <a:lumMod val="9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3278"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2"/>
              </a:solidFill>
            </a:rPr>
            <a:t>Increasing motivation and engagement </a:t>
          </a:r>
          <a:endParaRPr lang="en-IN" sz="1500" kern="1200" dirty="0">
            <a:solidFill>
              <a:schemeClr val="bg2"/>
            </a:solidFill>
          </a:endParaRPr>
        </a:p>
      </dsp:txBody>
      <dsp:txXfrm>
        <a:off x="6355914" y="2916872"/>
        <a:ext cx="2177417" cy="541086"/>
      </dsp:txXfrm>
    </dsp:sp>
    <dsp:sp modelId="{51E30CD2-D255-4B93-8AD1-1B8ED1563ACA}">
      <dsp:nvSpPr>
        <dsp:cNvPr id="0" name=""/>
        <dsp:cNvSpPr/>
      </dsp:nvSpPr>
      <dsp:spPr>
        <a:xfrm>
          <a:off x="5706511" y="2300127"/>
          <a:ext cx="1037061" cy="103657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4B9148A6-861D-4E41-8F46-8213FC4E24F0}">
      <dsp:nvSpPr>
        <dsp:cNvPr id="0" name=""/>
        <dsp:cNvSpPr/>
      </dsp:nvSpPr>
      <dsp:spPr>
        <a:xfrm>
          <a:off x="6636528" y="1547474"/>
          <a:ext cx="2235959" cy="599628"/>
        </a:xfrm>
        <a:prstGeom prst="roundRect">
          <a:avLst/>
        </a:prstGeom>
        <a:solidFill>
          <a:schemeClr val="tx1">
            <a:lumMod val="9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3278"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dirty="0">
              <a:solidFill>
                <a:schemeClr val="bg2"/>
              </a:solidFill>
              <a:effectLst/>
            </a:rPr>
            <a:t>Create strategic HR policies</a:t>
          </a:r>
          <a:endParaRPr lang="en-IN" sz="1500" b="0" kern="1200" dirty="0">
            <a:solidFill>
              <a:schemeClr val="bg2"/>
            </a:solidFill>
            <a:effectLst/>
          </a:endParaRPr>
        </a:p>
      </dsp:txBody>
      <dsp:txXfrm>
        <a:off x="6665799" y="1576745"/>
        <a:ext cx="2177417" cy="541086"/>
      </dsp:txXfrm>
    </dsp:sp>
    <dsp:sp modelId="{E3EFF3C5-B8FD-4994-8D09-C07ACEC9DFB8}">
      <dsp:nvSpPr>
        <dsp:cNvPr id="0" name=""/>
        <dsp:cNvSpPr/>
      </dsp:nvSpPr>
      <dsp:spPr>
        <a:xfrm>
          <a:off x="6016396" y="960000"/>
          <a:ext cx="1037061" cy="103657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F0DF4-D6F4-4515-9022-D8D2F5D4C31B}">
      <dsp:nvSpPr>
        <dsp:cNvPr id="0" name=""/>
        <dsp:cNvSpPr/>
      </dsp:nvSpPr>
      <dsp:spPr>
        <a:xfrm>
          <a:off x="2352" y="0"/>
          <a:ext cx="2465328" cy="3785420"/>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a:t>Descriptive Analytics:</a:t>
          </a:r>
          <a:r>
            <a:rPr lang="en-US" sz="1700" kern="1200"/>
            <a:t> Summarizes historical data to identify high and low performers.</a:t>
          </a:r>
          <a:endParaRPr lang="en-IN" sz="1700" kern="1200"/>
        </a:p>
      </dsp:txBody>
      <dsp:txXfrm>
        <a:off x="2352" y="1514168"/>
        <a:ext cx="2465328" cy="1514168"/>
      </dsp:txXfrm>
    </dsp:sp>
    <dsp:sp modelId="{E365EB22-C42E-4975-9FFE-6030A74D8DC3}">
      <dsp:nvSpPr>
        <dsp:cNvPr id="0" name=""/>
        <dsp:cNvSpPr/>
      </dsp:nvSpPr>
      <dsp:spPr>
        <a:xfrm>
          <a:off x="604743" y="227125"/>
          <a:ext cx="1260544" cy="126054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FDCBC01-C4AD-4EA1-B144-F6D6A9132E85}">
      <dsp:nvSpPr>
        <dsp:cNvPr id="0" name=""/>
        <dsp:cNvSpPr/>
      </dsp:nvSpPr>
      <dsp:spPr>
        <a:xfrm>
          <a:off x="2578620" y="0"/>
          <a:ext cx="2465328" cy="3785420"/>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t>Predictive Analytics:</a:t>
          </a:r>
          <a:r>
            <a:rPr lang="en-US" sz="1700" kern="1200" dirty="0"/>
            <a:t> Uses ML models like Random Forest to forecast employee performance</a:t>
          </a:r>
          <a:endParaRPr lang="en-IN" sz="1700" kern="1200" dirty="0"/>
        </a:p>
      </dsp:txBody>
      <dsp:txXfrm>
        <a:off x="2578620" y="1514168"/>
        <a:ext cx="2465328" cy="1514168"/>
      </dsp:txXfrm>
    </dsp:sp>
    <dsp:sp modelId="{9E634F02-5167-424C-AF93-C464D8CEC8C8}">
      <dsp:nvSpPr>
        <dsp:cNvPr id="0" name=""/>
        <dsp:cNvSpPr/>
      </dsp:nvSpPr>
      <dsp:spPr>
        <a:xfrm>
          <a:off x="3144031" y="227125"/>
          <a:ext cx="1260544" cy="126054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A8259BE-5110-4AE9-8DD6-9F62ACBC4892}">
      <dsp:nvSpPr>
        <dsp:cNvPr id="0" name=""/>
        <dsp:cNvSpPr/>
      </dsp:nvSpPr>
      <dsp:spPr>
        <a:xfrm>
          <a:off x="5131566" y="0"/>
          <a:ext cx="2465328" cy="3785420"/>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a:t>Prescriptive Analytics:</a:t>
          </a:r>
          <a:r>
            <a:rPr lang="en-US" sz="1700" kern="1200"/>
            <a:t> Recommends solutions based on predictive insights, such as tailored training and workload adjustments.</a:t>
          </a:r>
          <a:endParaRPr lang="en-IN" sz="1700" kern="1200"/>
        </a:p>
      </dsp:txBody>
      <dsp:txXfrm>
        <a:off x="5131566" y="1514168"/>
        <a:ext cx="2465328" cy="1514168"/>
      </dsp:txXfrm>
    </dsp:sp>
    <dsp:sp modelId="{A413B4ED-6216-4014-8EFB-FE02B8B936AD}">
      <dsp:nvSpPr>
        <dsp:cNvPr id="0" name=""/>
        <dsp:cNvSpPr/>
      </dsp:nvSpPr>
      <dsp:spPr>
        <a:xfrm>
          <a:off x="5683320" y="227125"/>
          <a:ext cx="1260544" cy="126054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196359F4-513E-47A7-80CD-46662F59ACE0}">
      <dsp:nvSpPr>
        <dsp:cNvPr id="0" name=""/>
        <dsp:cNvSpPr/>
      </dsp:nvSpPr>
      <dsp:spPr>
        <a:xfrm>
          <a:off x="7622568" y="0"/>
          <a:ext cx="2465328" cy="3785420"/>
        </a:xfrm>
        <a:prstGeom prst="roundRect">
          <a:avLst>
            <a:gd name="adj" fmla="val 10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a:t>Sentiment Analysis:</a:t>
          </a:r>
          <a:r>
            <a:rPr lang="en-US" sz="1700" kern="1200"/>
            <a:t> VADER NLP applied to open-ended feedback for classifying as Positive, Neutral, or Negative.</a:t>
          </a:r>
          <a:endParaRPr lang="en-IN" sz="1700" kern="1200"/>
        </a:p>
      </dsp:txBody>
      <dsp:txXfrm>
        <a:off x="7622568" y="1514168"/>
        <a:ext cx="2465328" cy="1514168"/>
      </dsp:txXfrm>
    </dsp:sp>
    <dsp:sp modelId="{E5500692-17AA-4842-ACDB-A5935163CBCB}">
      <dsp:nvSpPr>
        <dsp:cNvPr id="0" name=""/>
        <dsp:cNvSpPr/>
      </dsp:nvSpPr>
      <dsp:spPr>
        <a:xfrm>
          <a:off x="8212776" y="227125"/>
          <a:ext cx="1260544" cy="1260544"/>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98AEB41-28CF-48C8-8B70-194B3FE88B0C}">
      <dsp:nvSpPr>
        <dsp:cNvPr id="0" name=""/>
        <dsp:cNvSpPr/>
      </dsp:nvSpPr>
      <dsp:spPr>
        <a:xfrm>
          <a:off x="403515" y="3028336"/>
          <a:ext cx="9280865" cy="567813"/>
        </a:xfrm>
        <a:prstGeom prst="leftRightArrow">
          <a:avLst/>
        </a:prstGeom>
        <a:solidFill>
          <a:schemeClr val="tx1"/>
        </a:solidFill>
        <a:ln>
          <a:solidFill>
            <a:schemeClr val="tx1"/>
          </a:solid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7CC86-89E5-4F79-9A46-107669E1D0EC}">
      <dsp:nvSpPr>
        <dsp:cNvPr id="0" name=""/>
        <dsp:cNvSpPr/>
      </dsp:nvSpPr>
      <dsp:spPr>
        <a:xfrm>
          <a:off x="692616" y="1511"/>
          <a:ext cx="2572575" cy="2572575"/>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1577" tIns="22860" rIns="141577" bIns="22860" numCol="1" spcCol="1270" anchor="ctr" anchorCtr="0">
          <a:noAutofit/>
        </a:bodyPr>
        <a:lstStyle/>
        <a:p>
          <a:pPr marL="0" lvl="0" indent="0" algn="ctr" defTabSz="800100">
            <a:lnSpc>
              <a:spcPct val="90000"/>
            </a:lnSpc>
            <a:spcBef>
              <a:spcPct val="0"/>
            </a:spcBef>
            <a:spcAft>
              <a:spcPct val="35000"/>
            </a:spcAft>
            <a:buNone/>
          </a:pPr>
          <a:r>
            <a:rPr lang="en-US" sz="1800" kern="1200"/>
            <a:t>Identify critical factors (training, leadership, work conditions) impacting employee performance.</a:t>
          </a:r>
          <a:endParaRPr lang="en-IN" sz="1800" kern="1200"/>
        </a:p>
      </dsp:txBody>
      <dsp:txXfrm>
        <a:off x="1069361" y="378256"/>
        <a:ext cx="1819085" cy="1819085"/>
      </dsp:txXfrm>
    </dsp:sp>
    <dsp:sp modelId="{94704FF7-5873-452B-8F9D-66E2435B8009}">
      <dsp:nvSpPr>
        <dsp:cNvPr id="0" name=""/>
        <dsp:cNvSpPr/>
      </dsp:nvSpPr>
      <dsp:spPr>
        <a:xfrm>
          <a:off x="2750676" y="1511"/>
          <a:ext cx="2572575" cy="2572575"/>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1577" tIns="22860" rIns="141577" bIns="22860" numCol="1" spcCol="1270" anchor="ctr" anchorCtr="0">
          <a:noAutofit/>
        </a:bodyPr>
        <a:lstStyle/>
        <a:p>
          <a:pPr marL="0" lvl="0" indent="0" algn="ctr" defTabSz="800100">
            <a:lnSpc>
              <a:spcPct val="90000"/>
            </a:lnSpc>
            <a:spcBef>
              <a:spcPct val="0"/>
            </a:spcBef>
            <a:spcAft>
              <a:spcPct val="35000"/>
            </a:spcAft>
            <a:buNone/>
          </a:pPr>
          <a:r>
            <a:rPr lang="en-US" sz="1800" kern="1200"/>
            <a:t>Measure effectiveness in resource utilization.</a:t>
          </a:r>
          <a:endParaRPr lang="en-IN" sz="1800" kern="1200"/>
        </a:p>
      </dsp:txBody>
      <dsp:txXfrm>
        <a:off x="3127421" y="378256"/>
        <a:ext cx="1819085" cy="1819085"/>
      </dsp:txXfrm>
    </dsp:sp>
    <dsp:sp modelId="{DFA5179C-EE7C-4A0C-A94D-54E307883057}">
      <dsp:nvSpPr>
        <dsp:cNvPr id="0" name=""/>
        <dsp:cNvSpPr/>
      </dsp:nvSpPr>
      <dsp:spPr>
        <a:xfrm>
          <a:off x="4808736" y="1511"/>
          <a:ext cx="2572575" cy="2572575"/>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1577" tIns="22860" rIns="141577" bIns="22860" numCol="1" spcCol="1270" anchor="ctr" anchorCtr="0">
          <a:noAutofit/>
        </a:bodyPr>
        <a:lstStyle/>
        <a:p>
          <a:pPr marL="0" lvl="0" indent="0" algn="ctr" defTabSz="800100">
            <a:lnSpc>
              <a:spcPct val="90000"/>
            </a:lnSpc>
            <a:spcBef>
              <a:spcPct val="0"/>
            </a:spcBef>
            <a:spcAft>
              <a:spcPct val="35000"/>
            </a:spcAft>
            <a:buNone/>
          </a:pPr>
          <a:r>
            <a:rPr lang="en-US" sz="1800" kern="1200"/>
            <a:t>Build predictive models for classification and regression.</a:t>
          </a:r>
          <a:endParaRPr lang="en-IN" sz="1800" kern="1200"/>
        </a:p>
      </dsp:txBody>
      <dsp:txXfrm>
        <a:off x="5185481" y="378256"/>
        <a:ext cx="1819085" cy="1819085"/>
      </dsp:txXfrm>
    </dsp:sp>
    <dsp:sp modelId="{4F9A8991-0800-40ED-9082-1F084BF57E13}">
      <dsp:nvSpPr>
        <dsp:cNvPr id="0" name=""/>
        <dsp:cNvSpPr/>
      </dsp:nvSpPr>
      <dsp:spPr>
        <a:xfrm>
          <a:off x="6866797" y="1511"/>
          <a:ext cx="2572575" cy="2572575"/>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1577" tIns="22860" rIns="141577" bIns="22860" numCol="1" spcCol="1270" anchor="ctr" anchorCtr="0">
          <a:noAutofit/>
        </a:bodyPr>
        <a:lstStyle/>
        <a:p>
          <a:pPr marL="0" lvl="0" indent="0" algn="ctr" defTabSz="800100">
            <a:lnSpc>
              <a:spcPct val="90000"/>
            </a:lnSpc>
            <a:spcBef>
              <a:spcPct val="0"/>
            </a:spcBef>
            <a:spcAft>
              <a:spcPct val="35000"/>
            </a:spcAft>
            <a:buNone/>
          </a:pPr>
          <a:r>
            <a:rPr lang="en-US" sz="1800" kern="1200"/>
            <a:t>Visualize insights in </a:t>
          </a:r>
          <a:r>
            <a:rPr lang="en-US" sz="1800" b="1" kern="1200"/>
            <a:t>Power BI dashboards</a:t>
          </a:r>
          <a:r>
            <a:rPr lang="en-US" sz="1800" kern="1200"/>
            <a:t> for actionable intelligence.</a:t>
          </a:r>
          <a:endParaRPr lang="en-IN" sz="1800" kern="1200"/>
        </a:p>
      </dsp:txBody>
      <dsp:txXfrm>
        <a:off x="7243542" y="378256"/>
        <a:ext cx="1819085" cy="18190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02935-3B5C-48ED-946A-4F1756E55D5C}">
      <dsp:nvSpPr>
        <dsp:cNvPr id="0" name=""/>
        <dsp:cNvSpPr/>
      </dsp:nvSpPr>
      <dsp:spPr>
        <a:xfrm>
          <a:off x="598835" y="1430"/>
          <a:ext cx="379062" cy="3790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41E9F99F-5A91-4354-AF45-658846D9A183}">
      <dsp:nvSpPr>
        <dsp:cNvPr id="0" name=""/>
        <dsp:cNvSpPr/>
      </dsp:nvSpPr>
      <dsp:spPr>
        <a:xfrm>
          <a:off x="788367" y="1430"/>
          <a:ext cx="2022439" cy="3790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kern="1200"/>
            <a:t>Working conditions </a:t>
          </a:r>
          <a:endParaRPr lang="en-IN" sz="1900" kern="1200"/>
        </a:p>
      </dsp:txBody>
      <dsp:txXfrm>
        <a:off x="788367" y="1430"/>
        <a:ext cx="2022439" cy="379062"/>
      </dsp:txXfrm>
    </dsp:sp>
    <dsp:sp modelId="{842B9E9E-32DE-4027-9573-4D5EC7D61210}">
      <dsp:nvSpPr>
        <dsp:cNvPr id="0" name=""/>
        <dsp:cNvSpPr/>
      </dsp:nvSpPr>
      <dsp:spPr>
        <a:xfrm>
          <a:off x="598835" y="380493"/>
          <a:ext cx="379062" cy="3790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E8E2D281-1D6E-404E-8E4F-5A9B5C9731F0}">
      <dsp:nvSpPr>
        <dsp:cNvPr id="0" name=""/>
        <dsp:cNvSpPr/>
      </dsp:nvSpPr>
      <dsp:spPr>
        <a:xfrm>
          <a:off x="788367" y="380493"/>
          <a:ext cx="2022439" cy="3790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kern="1200"/>
            <a:t>Leadership </a:t>
          </a:r>
          <a:endParaRPr lang="en-IN" sz="1900" kern="1200"/>
        </a:p>
      </dsp:txBody>
      <dsp:txXfrm>
        <a:off x="788367" y="380493"/>
        <a:ext cx="2022439" cy="379062"/>
      </dsp:txXfrm>
    </dsp:sp>
    <dsp:sp modelId="{FA9A9F48-E9C5-4181-AC82-08E83484CACB}">
      <dsp:nvSpPr>
        <dsp:cNvPr id="0" name=""/>
        <dsp:cNvSpPr/>
      </dsp:nvSpPr>
      <dsp:spPr>
        <a:xfrm>
          <a:off x="598835" y="759556"/>
          <a:ext cx="379062" cy="3790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A23AA8BF-2C49-404C-9847-DB2A819E1DC9}">
      <dsp:nvSpPr>
        <dsp:cNvPr id="0" name=""/>
        <dsp:cNvSpPr/>
      </dsp:nvSpPr>
      <dsp:spPr>
        <a:xfrm>
          <a:off x="788367" y="759556"/>
          <a:ext cx="2022439" cy="3790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kern="1200"/>
            <a:t>Career development </a:t>
          </a:r>
          <a:endParaRPr lang="en-IN" sz="1900" kern="1200"/>
        </a:p>
      </dsp:txBody>
      <dsp:txXfrm>
        <a:off x="788367" y="759556"/>
        <a:ext cx="2022439" cy="379062"/>
      </dsp:txXfrm>
    </dsp:sp>
    <dsp:sp modelId="{C44F66F0-ABB4-4C5E-BF82-75A2DB91DD48}">
      <dsp:nvSpPr>
        <dsp:cNvPr id="0" name=""/>
        <dsp:cNvSpPr/>
      </dsp:nvSpPr>
      <dsp:spPr>
        <a:xfrm>
          <a:off x="598835" y="1138619"/>
          <a:ext cx="379062" cy="3790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C6EFA003-03BF-4C5C-8B04-7236A8F1CD44}">
      <dsp:nvSpPr>
        <dsp:cNvPr id="0" name=""/>
        <dsp:cNvSpPr/>
      </dsp:nvSpPr>
      <dsp:spPr>
        <a:xfrm>
          <a:off x="788367" y="1138619"/>
          <a:ext cx="2022439" cy="3790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kern="1200"/>
            <a:t>Co-workers </a:t>
          </a:r>
          <a:endParaRPr lang="en-IN" sz="1900" kern="1200"/>
        </a:p>
      </dsp:txBody>
      <dsp:txXfrm>
        <a:off x="788367" y="1138619"/>
        <a:ext cx="2022439" cy="379062"/>
      </dsp:txXfrm>
    </dsp:sp>
    <dsp:sp modelId="{27E0C3D8-E207-4E24-B2C8-5574289D689D}">
      <dsp:nvSpPr>
        <dsp:cNvPr id="0" name=""/>
        <dsp:cNvSpPr/>
      </dsp:nvSpPr>
      <dsp:spPr>
        <a:xfrm>
          <a:off x="598835" y="1517682"/>
          <a:ext cx="379062" cy="3790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D8499798-773F-4636-AC9A-49996E9B288A}">
      <dsp:nvSpPr>
        <dsp:cNvPr id="0" name=""/>
        <dsp:cNvSpPr/>
      </dsp:nvSpPr>
      <dsp:spPr>
        <a:xfrm>
          <a:off x="788367" y="1517682"/>
          <a:ext cx="2022439" cy="3790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kern="1200"/>
            <a:t>Training </a:t>
          </a:r>
          <a:endParaRPr lang="en-IN" sz="1900" kern="1200"/>
        </a:p>
      </dsp:txBody>
      <dsp:txXfrm>
        <a:off x="788367" y="1517682"/>
        <a:ext cx="2022439" cy="379062"/>
      </dsp:txXfrm>
    </dsp:sp>
    <dsp:sp modelId="{FCB66EBA-F7BF-4003-9723-D467AF9A0A87}">
      <dsp:nvSpPr>
        <dsp:cNvPr id="0" name=""/>
        <dsp:cNvSpPr/>
      </dsp:nvSpPr>
      <dsp:spPr>
        <a:xfrm>
          <a:off x="598835" y="1896745"/>
          <a:ext cx="379062" cy="3790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0AC2709B-244C-4336-80C2-216D97F9AB73}">
      <dsp:nvSpPr>
        <dsp:cNvPr id="0" name=""/>
        <dsp:cNvSpPr/>
      </dsp:nvSpPr>
      <dsp:spPr>
        <a:xfrm>
          <a:off x="788367" y="1896745"/>
          <a:ext cx="2022439" cy="3790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kern="1200"/>
            <a:t>Learning </a:t>
          </a:r>
          <a:endParaRPr lang="en-IN" sz="1900" kern="1200"/>
        </a:p>
      </dsp:txBody>
      <dsp:txXfrm>
        <a:off x="788367" y="1896745"/>
        <a:ext cx="2022439" cy="379062"/>
      </dsp:txXfrm>
    </dsp:sp>
    <dsp:sp modelId="{02CF8BA9-1E0C-463F-85CA-477C204252C9}">
      <dsp:nvSpPr>
        <dsp:cNvPr id="0" name=""/>
        <dsp:cNvSpPr/>
      </dsp:nvSpPr>
      <dsp:spPr>
        <a:xfrm>
          <a:off x="598835" y="2275808"/>
          <a:ext cx="379062" cy="3790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6016271F-DA2C-4CBD-B5AF-855ABAAA26A2}">
      <dsp:nvSpPr>
        <dsp:cNvPr id="0" name=""/>
        <dsp:cNvSpPr/>
      </dsp:nvSpPr>
      <dsp:spPr>
        <a:xfrm>
          <a:off x="788367" y="2275808"/>
          <a:ext cx="2022439" cy="3790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kern="1200"/>
            <a:t>Problem solving </a:t>
          </a:r>
          <a:endParaRPr lang="en-IN" sz="1900" kern="1200"/>
        </a:p>
      </dsp:txBody>
      <dsp:txXfrm>
        <a:off x="788367" y="2275808"/>
        <a:ext cx="2022439" cy="379062"/>
      </dsp:txXfrm>
    </dsp:sp>
    <dsp:sp modelId="{6CAEA011-631C-40C7-9AF1-5C531399D2F5}">
      <dsp:nvSpPr>
        <dsp:cNvPr id="0" name=""/>
        <dsp:cNvSpPr/>
      </dsp:nvSpPr>
      <dsp:spPr>
        <a:xfrm>
          <a:off x="598835" y="2654871"/>
          <a:ext cx="379062" cy="3790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42F0310E-062E-40CA-AC36-112606B7DBB2}">
      <dsp:nvSpPr>
        <dsp:cNvPr id="0" name=""/>
        <dsp:cNvSpPr/>
      </dsp:nvSpPr>
      <dsp:spPr>
        <a:xfrm>
          <a:off x="788367" y="2654871"/>
          <a:ext cx="2022439" cy="3790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kern="1200"/>
            <a:t>Conflict resolution </a:t>
          </a:r>
          <a:endParaRPr lang="en-IN" sz="1900" kern="1200"/>
        </a:p>
      </dsp:txBody>
      <dsp:txXfrm>
        <a:off x="788367" y="2654871"/>
        <a:ext cx="2022439" cy="3790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00F5A-BBFA-4C52-8B95-BE751824862D}">
      <dsp:nvSpPr>
        <dsp:cNvPr id="0" name=""/>
        <dsp:cNvSpPr/>
      </dsp:nvSpPr>
      <dsp:spPr>
        <a:xfrm>
          <a:off x="112209" y="204590"/>
          <a:ext cx="427962" cy="4279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4D089CB6-D575-46E3-ACED-910069B0F4FC}">
      <dsp:nvSpPr>
        <dsp:cNvPr id="0" name=""/>
        <dsp:cNvSpPr/>
      </dsp:nvSpPr>
      <dsp:spPr>
        <a:xfrm>
          <a:off x="326190" y="204590"/>
          <a:ext cx="2283335" cy="4279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US" sz="1800" kern="1200"/>
            <a:t>Target completion</a:t>
          </a:r>
          <a:endParaRPr lang="en-IN" sz="1800" kern="1200"/>
        </a:p>
      </dsp:txBody>
      <dsp:txXfrm>
        <a:off x="326190" y="204590"/>
        <a:ext cx="2283335" cy="427962"/>
      </dsp:txXfrm>
    </dsp:sp>
    <dsp:sp modelId="{0CAC66C5-E9F6-44D1-8878-A1581C5FC035}">
      <dsp:nvSpPr>
        <dsp:cNvPr id="0" name=""/>
        <dsp:cNvSpPr/>
      </dsp:nvSpPr>
      <dsp:spPr>
        <a:xfrm>
          <a:off x="112209" y="632553"/>
          <a:ext cx="427962" cy="4279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9A5B808F-D95D-4CD4-8FF2-E8BF4B00D82F}">
      <dsp:nvSpPr>
        <dsp:cNvPr id="0" name=""/>
        <dsp:cNvSpPr/>
      </dsp:nvSpPr>
      <dsp:spPr>
        <a:xfrm>
          <a:off x="326190" y="632553"/>
          <a:ext cx="2283335" cy="4279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US" sz="1800" kern="1200"/>
            <a:t>Engagement &amp;motivation</a:t>
          </a:r>
          <a:endParaRPr lang="en-IN" sz="1800" kern="1200"/>
        </a:p>
      </dsp:txBody>
      <dsp:txXfrm>
        <a:off x="326190" y="632553"/>
        <a:ext cx="2283335" cy="427962"/>
      </dsp:txXfrm>
    </dsp:sp>
    <dsp:sp modelId="{01251058-7D38-4515-8898-22A44BB24A63}">
      <dsp:nvSpPr>
        <dsp:cNvPr id="0" name=""/>
        <dsp:cNvSpPr/>
      </dsp:nvSpPr>
      <dsp:spPr>
        <a:xfrm>
          <a:off x="112209" y="1060515"/>
          <a:ext cx="427962" cy="4279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3ED02E76-602F-4381-9CE0-3EB8A2B6F1E8}">
      <dsp:nvSpPr>
        <dsp:cNvPr id="0" name=""/>
        <dsp:cNvSpPr/>
      </dsp:nvSpPr>
      <dsp:spPr>
        <a:xfrm>
          <a:off x="326190" y="1060515"/>
          <a:ext cx="2283335" cy="4279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US" sz="1800" kern="1200"/>
            <a:t>Quality of work</a:t>
          </a:r>
          <a:endParaRPr lang="en-IN" sz="1800" kern="1200"/>
        </a:p>
      </dsp:txBody>
      <dsp:txXfrm>
        <a:off x="326190" y="1060515"/>
        <a:ext cx="2283335" cy="427962"/>
      </dsp:txXfrm>
    </dsp:sp>
    <dsp:sp modelId="{7D47A4D4-282B-46F5-9BA4-C611E3E8154F}">
      <dsp:nvSpPr>
        <dsp:cNvPr id="0" name=""/>
        <dsp:cNvSpPr/>
      </dsp:nvSpPr>
      <dsp:spPr>
        <a:xfrm>
          <a:off x="112209" y="1488477"/>
          <a:ext cx="427962" cy="427962"/>
        </a:xfrm>
        <a:prstGeom prst="ellipse">
          <a:avLst/>
        </a:prstGeom>
        <a:solidFill>
          <a:schemeClr val="dk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5DB22780-9C42-4A5C-84EB-9D848B7EDC97}">
      <dsp:nvSpPr>
        <dsp:cNvPr id="0" name=""/>
        <dsp:cNvSpPr/>
      </dsp:nvSpPr>
      <dsp:spPr>
        <a:xfrm>
          <a:off x="326190" y="1488477"/>
          <a:ext cx="2283335" cy="42796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US" sz="1800" kern="1200"/>
            <a:t>Individual contribution</a:t>
          </a:r>
          <a:endParaRPr lang="en-IN" sz="1800" kern="1200"/>
        </a:p>
      </dsp:txBody>
      <dsp:txXfrm>
        <a:off x="326190" y="1488477"/>
        <a:ext cx="2283335" cy="4279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0E55B-6C02-4D89-939C-EDAB1F2989C6}">
      <dsp:nvSpPr>
        <dsp:cNvPr id="0" name=""/>
        <dsp:cNvSpPr/>
      </dsp:nvSpPr>
      <dsp:spPr>
        <a:xfrm>
          <a:off x="-6081249" y="-930458"/>
          <a:ext cx="7239162" cy="7239162"/>
        </a:xfrm>
        <a:prstGeom prst="blockArc">
          <a:avLst>
            <a:gd name="adj1" fmla="val 18900000"/>
            <a:gd name="adj2" fmla="val 2700000"/>
            <a:gd name="adj3" fmla="val 298"/>
          </a:avLst>
        </a:prstGeom>
        <a:noFill/>
        <a:ln w="15875"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01DCD54-987E-47A2-96DA-FB74188EA0FD}">
      <dsp:nvSpPr>
        <dsp:cNvPr id="0" name=""/>
        <dsp:cNvSpPr/>
      </dsp:nvSpPr>
      <dsp:spPr>
        <a:xfrm>
          <a:off x="505982" y="336032"/>
          <a:ext cx="9152009" cy="672495"/>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794" tIns="55880" rIns="55880" bIns="55880" numCol="1" spcCol="1270" anchor="ctr" anchorCtr="0">
          <a:noAutofit/>
        </a:bodyPr>
        <a:lstStyle/>
        <a:p>
          <a:pPr marL="0" lvl="0" indent="0" algn="l" defTabSz="977900">
            <a:lnSpc>
              <a:spcPct val="90000"/>
            </a:lnSpc>
            <a:spcBef>
              <a:spcPct val="0"/>
            </a:spcBef>
            <a:spcAft>
              <a:spcPct val="35000"/>
            </a:spcAft>
            <a:buNone/>
          </a:pPr>
          <a:r>
            <a:rPr lang="en-IN" sz="2200" b="1" kern="1200" dirty="0">
              <a:effectLst>
                <a:outerShdw blurRad="38100" dist="38100" dir="2700000" algn="tl">
                  <a:srgbClr val="000000">
                    <a:alpha val="43137"/>
                  </a:srgbClr>
                </a:outerShdw>
              </a:effectLst>
            </a:rPr>
            <a:t>Descriptive Statistics</a:t>
          </a:r>
          <a:r>
            <a:rPr lang="en-IN" sz="2200" kern="1200" dirty="0">
              <a:effectLst>
                <a:outerShdw blurRad="38100" dist="38100" dir="2700000" algn="tl">
                  <a:srgbClr val="000000">
                    <a:alpha val="43137"/>
                  </a:srgbClr>
                </a:outerShdw>
              </a:effectLst>
            </a:rPr>
            <a:t>: Mean, SD</a:t>
          </a:r>
        </a:p>
      </dsp:txBody>
      <dsp:txXfrm>
        <a:off x="505982" y="336032"/>
        <a:ext cx="9152009" cy="672495"/>
      </dsp:txXfrm>
    </dsp:sp>
    <dsp:sp modelId="{C5B8885D-9D8B-49D8-8558-B6A823DBD75E}">
      <dsp:nvSpPr>
        <dsp:cNvPr id="0" name=""/>
        <dsp:cNvSpPr/>
      </dsp:nvSpPr>
      <dsp:spPr>
        <a:xfrm>
          <a:off x="85672" y="251970"/>
          <a:ext cx="840619" cy="840619"/>
        </a:xfrm>
        <a:prstGeom prst="ellipse">
          <a:avLst/>
        </a:prstGeom>
        <a:solidFill>
          <a:schemeClr val="lt1">
            <a:hueOff val="0"/>
            <a:satOff val="0"/>
            <a:lumOff val="0"/>
            <a:alphaOff val="0"/>
          </a:schemeClr>
        </a:solidFill>
        <a:ln>
          <a:noFill/>
        </a:ln>
        <a:effectLst>
          <a:outerShdw blurRad="107950" dist="12700" dir="5400000" algn="ctr" rotWithShape="0">
            <a:srgbClr val="000000"/>
          </a:outerShdw>
          <a:reflection blurRad="6350" stA="52000" endA="300" endPos="35000" dir="5400000" sy="-100000" algn="bl" rotWithShape="0"/>
        </a:effectLst>
        <a:scene3d>
          <a:camera prst="orthographicFront">
            <a:rot lat="0" lon="0" rev="0"/>
          </a:camera>
          <a:lightRig rig="soft" dir="t">
            <a:rot lat="0" lon="0" rev="0"/>
          </a:lightRig>
        </a:scene3d>
        <a:sp3d z="300000"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sp>
    <dsp:sp modelId="{9B342DCF-6EFC-43BB-BD96-DD936EA131A5}">
      <dsp:nvSpPr>
        <dsp:cNvPr id="0" name=""/>
        <dsp:cNvSpPr/>
      </dsp:nvSpPr>
      <dsp:spPr>
        <a:xfrm>
          <a:off x="987873" y="1344453"/>
          <a:ext cx="8670118" cy="672495"/>
        </a:xfrm>
        <a:prstGeom prst="rect">
          <a:avLst/>
        </a:prstGeom>
        <a:solidFill>
          <a:schemeClr val="accent5">
            <a:hueOff val="-827139"/>
            <a:satOff val="-4443"/>
            <a:lumOff val="151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794" tIns="55880" rIns="55880" bIns="55880" numCol="1" spcCol="1270" anchor="ctr" anchorCtr="0">
          <a:noAutofit/>
        </a:bodyPr>
        <a:lstStyle/>
        <a:p>
          <a:pPr marL="0" lvl="0" indent="0" algn="l" defTabSz="977900">
            <a:lnSpc>
              <a:spcPct val="90000"/>
            </a:lnSpc>
            <a:spcBef>
              <a:spcPct val="0"/>
            </a:spcBef>
            <a:spcAft>
              <a:spcPct val="35000"/>
            </a:spcAft>
            <a:buNone/>
          </a:pPr>
          <a:r>
            <a:rPr lang="en-IN" sz="2200" b="1" kern="1200" dirty="0">
              <a:effectLst>
                <a:outerShdw blurRad="38100" dist="38100" dir="2700000" algn="tl">
                  <a:srgbClr val="000000">
                    <a:alpha val="43137"/>
                  </a:srgbClr>
                </a:outerShdw>
              </a:effectLst>
            </a:rPr>
            <a:t>ANOVA &amp; Tukey HSD:</a:t>
          </a:r>
          <a:r>
            <a:rPr lang="en-IN" sz="2200" kern="1200" dirty="0">
              <a:effectLst>
                <a:outerShdw blurRad="38100" dist="38100" dir="2700000" algn="tl">
                  <a:srgbClr val="000000">
                    <a:alpha val="43137"/>
                  </a:srgbClr>
                </a:outerShdw>
              </a:effectLst>
            </a:rPr>
            <a:t> To detect significant differences</a:t>
          </a:r>
          <a:r>
            <a:rPr lang="en-IN" sz="2200" kern="1200" dirty="0"/>
            <a:t>.</a:t>
          </a:r>
        </a:p>
      </dsp:txBody>
      <dsp:txXfrm>
        <a:off x="987873" y="1344453"/>
        <a:ext cx="8670118" cy="672495"/>
      </dsp:txXfrm>
    </dsp:sp>
    <dsp:sp modelId="{32D419C2-41A5-4FDC-A635-791813CED1B4}">
      <dsp:nvSpPr>
        <dsp:cNvPr id="0" name=""/>
        <dsp:cNvSpPr/>
      </dsp:nvSpPr>
      <dsp:spPr>
        <a:xfrm>
          <a:off x="567563" y="1260391"/>
          <a:ext cx="840619" cy="840619"/>
        </a:xfrm>
        <a:prstGeom prst="ellipse">
          <a:avLst/>
        </a:prstGeom>
        <a:solidFill>
          <a:schemeClr val="lt1">
            <a:hueOff val="0"/>
            <a:satOff val="0"/>
            <a:lumOff val="0"/>
            <a:alphaOff val="0"/>
          </a:schemeClr>
        </a:solidFill>
        <a:ln>
          <a:noFill/>
        </a:ln>
        <a:effectLst>
          <a:outerShdw blurRad="107950" dist="12700" dir="5400000" algn="ctr" rotWithShape="0">
            <a:srgbClr val="000000"/>
          </a:outerShdw>
          <a:reflection blurRad="6350" stA="52000" endA="300" endPos="35000" dir="5400000" sy="-100000" algn="bl" rotWithShape="0"/>
        </a:effectLst>
        <a:scene3d>
          <a:camera prst="orthographicFront">
            <a:rot lat="0" lon="0" rev="0"/>
          </a:camera>
          <a:lightRig rig="soft" dir="t">
            <a:rot lat="0" lon="0" rev="0"/>
          </a:lightRig>
        </a:scene3d>
        <a:sp3d z="300000"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sp>
    <dsp:sp modelId="{0DF81293-8A88-4225-A5CE-27FCA6FF77F8}">
      <dsp:nvSpPr>
        <dsp:cNvPr id="0" name=""/>
        <dsp:cNvSpPr/>
      </dsp:nvSpPr>
      <dsp:spPr>
        <a:xfrm>
          <a:off x="1135775" y="2352875"/>
          <a:ext cx="8522217" cy="672495"/>
        </a:xfrm>
        <a:prstGeom prst="rect">
          <a:avLst/>
        </a:prstGeom>
        <a:solidFill>
          <a:schemeClr val="accent5">
            <a:hueOff val="-1654278"/>
            <a:satOff val="-8885"/>
            <a:lumOff val="303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794" tIns="55880" rIns="55880" bIns="55880" numCol="1" spcCol="1270" anchor="ctr" anchorCtr="0">
          <a:noAutofit/>
        </a:bodyPr>
        <a:lstStyle/>
        <a:p>
          <a:pPr marL="0" lvl="0" indent="0" algn="ctr" defTabSz="977900">
            <a:lnSpc>
              <a:spcPct val="90000"/>
            </a:lnSpc>
            <a:spcBef>
              <a:spcPct val="0"/>
            </a:spcBef>
            <a:spcAft>
              <a:spcPct val="35000"/>
            </a:spcAft>
            <a:buNone/>
          </a:pPr>
          <a:r>
            <a:rPr lang="en-IN" sz="2200" b="1" kern="1200" dirty="0">
              <a:effectLst>
                <a:outerShdw blurRad="38100" dist="38100" dir="2700000" algn="tl">
                  <a:srgbClr val="000000">
                    <a:alpha val="43137"/>
                  </a:srgbClr>
                </a:outerShdw>
              </a:effectLst>
            </a:rPr>
            <a:t>Random Forest (Classifier &amp; Regression)</a:t>
          </a:r>
          <a:r>
            <a:rPr lang="en-IN" sz="2200" kern="1200" dirty="0">
              <a:effectLst>
                <a:outerShdw blurRad="38100" dist="38100" dir="2700000" algn="tl">
                  <a:srgbClr val="000000">
                    <a:alpha val="43137"/>
                  </a:srgbClr>
                </a:outerShdw>
              </a:effectLst>
            </a:rPr>
            <a:t>: For predictions and department ranking.</a:t>
          </a:r>
        </a:p>
      </dsp:txBody>
      <dsp:txXfrm>
        <a:off x="1135775" y="2352875"/>
        <a:ext cx="8522217" cy="672495"/>
      </dsp:txXfrm>
    </dsp:sp>
    <dsp:sp modelId="{F881D6F1-27FC-4A6D-9704-CD7AC94BBAD0}">
      <dsp:nvSpPr>
        <dsp:cNvPr id="0" name=""/>
        <dsp:cNvSpPr/>
      </dsp:nvSpPr>
      <dsp:spPr>
        <a:xfrm>
          <a:off x="715465" y="2268813"/>
          <a:ext cx="840619" cy="840619"/>
        </a:xfrm>
        <a:prstGeom prst="ellipse">
          <a:avLst/>
        </a:prstGeom>
        <a:solidFill>
          <a:schemeClr val="lt1">
            <a:hueOff val="0"/>
            <a:satOff val="0"/>
            <a:lumOff val="0"/>
            <a:alphaOff val="0"/>
          </a:schemeClr>
        </a:solidFill>
        <a:ln>
          <a:noFill/>
        </a:ln>
        <a:effectLst>
          <a:outerShdw blurRad="107950" dist="12700" dir="5400000" algn="ctr" rotWithShape="0">
            <a:srgbClr val="000000"/>
          </a:outerShdw>
          <a:reflection blurRad="6350" stA="52000" endA="300" endPos="35000" dir="5400000" sy="-100000" algn="bl" rotWithShape="0"/>
        </a:effectLst>
        <a:scene3d>
          <a:camera prst="orthographicFront">
            <a:rot lat="0" lon="0" rev="0"/>
          </a:camera>
          <a:lightRig rig="soft" dir="t">
            <a:rot lat="0" lon="0" rev="0"/>
          </a:lightRig>
        </a:scene3d>
        <a:sp3d z="300000"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sp>
    <dsp:sp modelId="{591E5A44-C7EC-4EF3-B9EA-DBE9CE8E7EF8}">
      <dsp:nvSpPr>
        <dsp:cNvPr id="0" name=""/>
        <dsp:cNvSpPr/>
      </dsp:nvSpPr>
      <dsp:spPr>
        <a:xfrm>
          <a:off x="987873" y="3361296"/>
          <a:ext cx="8670118" cy="672495"/>
        </a:xfrm>
        <a:prstGeom prst="rect">
          <a:avLst/>
        </a:prstGeom>
        <a:solidFill>
          <a:schemeClr val="accent5">
            <a:hueOff val="-2481417"/>
            <a:satOff val="-13328"/>
            <a:lumOff val="455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794" tIns="55880" rIns="55880" bIns="55880" numCol="1" spcCol="1270" anchor="ctr" anchorCtr="0">
          <a:noAutofit/>
        </a:bodyPr>
        <a:lstStyle/>
        <a:p>
          <a:pPr marL="0" lvl="0" indent="0" algn="l" defTabSz="977900">
            <a:lnSpc>
              <a:spcPct val="90000"/>
            </a:lnSpc>
            <a:spcBef>
              <a:spcPct val="0"/>
            </a:spcBef>
            <a:spcAft>
              <a:spcPct val="35000"/>
            </a:spcAft>
            <a:buNone/>
          </a:pPr>
          <a:r>
            <a:rPr lang="en-IN" sz="2200" b="1" kern="1200" dirty="0">
              <a:effectLst>
                <a:outerShdw blurRad="38100" dist="38100" dir="2700000" algn="tl">
                  <a:srgbClr val="000000">
                    <a:alpha val="43137"/>
                  </a:srgbClr>
                </a:outerShdw>
              </a:effectLst>
            </a:rPr>
            <a:t>K-means Clustering:</a:t>
          </a:r>
          <a:r>
            <a:rPr lang="en-IN" sz="2200" kern="1200" dirty="0">
              <a:effectLst>
                <a:outerShdw blurRad="38100" dist="38100" dir="2700000" algn="tl">
                  <a:srgbClr val="000000">
                    <a:alpha val="43137"/>
                  </a:srgbClr>
                </a:outerShdw>
              </a:effectLst>
            </a:rPr>
            <a:t> Employee segmentation.</a:t>
          </a:r>
        </a:p>
      </dsp:txBody>
      <dsp:txXfrm>
        <a:off x="987873" y="3361296"/>
        <a:ext cx="8670118" cy="672495"/>
      </dsp:txXfrm>
    </dsp:sp>
    <dsp:sp modelId="{117BA6BE-ADA4-452E-9347-2FD0827838A9}">
      <dsp:nvSpPr>
        <dsp:cNvPr id="0" name=""/>
        <dsp:cNvSpPr/>
      </dsp:nvSpPr>
      <dsp:spPr>
        <a:xfrm>
          <a:off x="567563" y="3277234"/>
          <a:ext cx="840619" cy="840619"/>
        </a:xfrm>
        <a:prstGeom prst="ellipse">
          <a:avLst/>
        </a:prstGeom>
        <a:solidFill>
          <a:schemeClr val="lt1">
            <a:hueOff val="0"/>
            <a:satOff val="0"/>
            <a:lumOff val="0"/>
            <a:alphaOff val="0"/>
          </a:schemeClr>
        </a:solidFill>
        <a:ln>
          <a:noFill/>
        </a:ln>
        <a:effectLst>
          <a:outerShdw blurRad="107950" dist="12700" dir="5400000" algn="ctr" rotWithShape="0">
            <a:srgbClr val="000000"/>
          </a:outerShdw>
          <a:reflection blurRad="6350" stA="52000" endA="300" endPos="35000" dir="5400000" sy="-100000" algn="bl" rotWithShape="0"/>
        </a:effectLst>
        <a:scene3d>
          <a:camera prst="orthographicFront">
            <a:rot lat="0" lon="0" rev="0"/>
          </a:camera>
          <a:lightRig rig="soft" dir="t">
            <a:rot lat="0" lon="0" rev="0"/>
          </a:lightRig>
        </a:scene3d>
        <a:sp3d z="300000"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sp>
    <dsp:sp modelId="{AA751101-0B0B-4EFF-B5D6-C2374DCF0A4D}">
      <dsp:nvSpPr>
        <dsp:cNvPr id="0" name=""/>
        <dsp:cNvSpPr/>
      </dsp:nvSpPr>
      <dsp:spPr>
        <a:xfrm>
          <a:off x="505982" y="4369717"/>
          <a:ext cx="9152009" cy="672495"/>
        </a:xfrm>
        <a:prstGeom prst="rect">
          <a:avLst/>
        </a:prstGeom>
        <a:solidFill>
          <a:schemeClr val="accent5">
            <a:hueOff val="-3308557"/>
            <a:satOff val="-17770"/>
            <a:lumOff val="607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794" tIns="55880" rIns="55880" bIns="55880" numCol="1" spcCol="1270" anchor="ctr" anchorCtr="0">
          <a:noAutofit/>
        </a:bodyPr>
        <a:lstStyle/>
        <a:p>
          <a:pPr marL="0" lvl="0" indent="0" algn="l" defTabSz="977900">
            <a:lnSpc>
              <a:spcPct val="90000"/>
            </a:lnSpc>
            <a:spcBef>
              <a:spcPct val="0"/>
            </a:spcBef>
            <a:spcAft>
              <a:spcPct val="35000"/>
            </a:spcAft>
            <a:buNone/>
          </a:pPr>
          <a:r>
            <a:rPr lang="en-IN" sz="2200" b="1" kern="1200" dirty="0">
              <a:effectLst>
                <a:outerShdw blurRad="38100" dist="38100" dir="2700000" algn="tl">
                  <a:srgbClr val="000000">
                    <a:alpha val="43137"/>
                  </a:srgbClr>
                </a:outerShdw>
              </a:effectLst>
            </a:rPr>
            <a:t>VADER Sentiment Analysis:</a:t>
          </a:r>
          <a:r>
            <a:rPr lang="en-IN" sz="2200" kern="1200" dirty="0">
              <a:effectLst>
                <a:outerShdw blurRad="38100" dist="38100" dir="2700000" algn="tl">
                  <a:srgbClr val="000000">
                    <a:alpha val="43137"/>
                  </a:srgbClr>
                </a:outerShdw>
              </a:effectLst>
            </a:rPr>
            <a:t> Classification of open-ended responses.</a:t>
          </a:r>
        </a:p>
      </dsp:txBody>
      <dsp:txXfrm>
        <a:off x="505982" y="4369717"/>
        <a:ext cx="9152009" cy="672495"/>
      </dsp:txXfrm>
    </dsp:sp>
    <dsp:sp modelId="{CC82DD97-6893-4C4E-AF8F-C165B5895110}">
      <dsp:nvSpPr>
        <dsp:cNvPr id="0" name=""/>
        <dsp:cNvSpPr/>
      </dsp:nvSpPr>
      <dsp:spPr>
        <a:xfrm>
          <a:off x="85672" y="4285655"/>
          <a:ext cx="840619" cy="840619"/>
        </a:xfrm>
        <a:prstGeom prst="ellipse">
          <a:avLst/>
        </a:prstGeom>
        <a:solidFill>
          <a:schemeClr val="lt1">
            <a:hueOff val="0"/>
            <a:satOff val="0"/>
            <a:lumOff val="0"/>
            <a:alphaOff val="0"/>
          </a:schemeClr>
        </a:solidFill>
        <a:ln>
          <a:noFill/>
        </a:ln>
        <a:effectLst>
          <a:outerShdw blurRad="107950" dist="12700" dir="5400000" algn="ctr" rotWithShape="0">
            <a:srgbClr val="000000"/>
          </a:outerShdw>
          <a:reflection blurRad="6350" stA="52000" endA="300" endPos="35000" dir="5400000" sy="-100000" algn="bl" rotWithShape="0"/>
        </a:effectLst>
        <a:scene3d>
          <a:camera prst="orthographicFront">
            <a:rot lat="0" lon="0" rev="0"/>
          </a:camera>
          <a:lightRig rig="soft" dir="t">
            <a:rot lat="0" lon="0" rev="0"/>
          </a:lightRig>
        </a:scene3d>
        <a:sp3d z="300000"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EB3F5-67E1-4806-91DC-3227B37A3EA9}">
      <dsp:nvSpPr>
        <dsp:cNvPr id="0" name=""/>
        <dsp:cNvSpPr/>
      </dsp:nvSpPr>
      <dsp:spPr>
        <a:xfrm>
          <a:off x="927344" y="449810"/>
          <a:ext cx="2088645" cy="652701"/>
        </a:xfrm>
        <a:prstGeom prst="rect">
          <a:avLst/>
        </a:prstGeom>
        <a:solidFill>
          <a:schemeClr val="accent5">
            <a:alpha val="40000"/>
            <a:tint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2097"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effectLst>
                <a:outerShdw blurRad="38100" dist="38100" dir="2700000" algn="tl">
                  <a:srgbClr val="000000">
                    <a:alpha val="43137"/>
                  </a:srgbClr>
                </a:outerShdw>
              </a:effectLst>
            </a:rPr>
            <a:t>NumPy</a:t>
          </a:r>
          <a:endParaRPr lang="en-IN" sz="2000" kern="1200" dirty="0">
            <a:solidFill>
              <a:schemeClr val="tx1"/>
            </a:solidFill>
            <a:effectLst>
              <a:outerShdw blurRad="38100" dist="38100" dir="2700000" algn="tl">
                <a:srgbClr val="000000">
                  <a:alpha val="43137"/>
                </a:srgbClr>
              </a:outerShdw>
            </a:effectLst>
          </a:endParaRPr>
        </a:p>
      </dsp:txBody>
      <dsp:txXfrm>
        <a:off x="927344" y="449810"/>
        <a:ext cx="2088645" cy="652701"/>
      </dsp:txXfrm>
    </dsp:sp>
    <dsp:sp modelId="{60398F12-63E2-4A75-A426-95D9656B6C23}">
      <dsp:nvSpPr>
        <dsp:cNvPr id="0" name=""/>
        <dsp:cNvSpPr/>
      </dsp:nvSpPr>
      <dsp:spPr>
        <a:xfrm>
          <a:off x="840317" y="355531"/>
          <a:ext cx="456891" cy="685336"/>
        </a:xfrm>
        <a:prstGeom prst="rect">
          <a:avLst/>
        </a:prstGeom>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83C7842-75D3-4291-83AF-30D5A8D1A83C}">
      <dsp:nvSpPr>
        <dsp:cNvPr id="0" name=""/>
        <dsp:cNvSpPr/>
      </dsp:nvSpPr>
      <dsp:spPr>
        <a:xfrm>
          <a:off x="3180628" y="449986"/>
          <a:ext cx="2087326" cy="652289"/>
        </a:xfrm>
        <a:prstGeom prst="rect">
          <a:avLst/>
        </a:prstGeom>
        <a:solidFill>
          <a:schemeClr val="accent5">
            <a:alpha val="40000"/>
            <a:tint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1817"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effectLst>
                <a:outerShdw blurRad="38100" dist="38100" dir="2700000" algn="tl">
                  <a:srgbClr val="000000">
                    <a:alpha val="43137"/>
                  </a:srgbClr>
                </a:outerShdw>
              </a:effectLst>
            </a:rPr>
            <a:t>Pandas</a:t>
          </a:r>
          <a:endParaRPr lang="en-IN" sz="2000" kern="1200" dirty="0">
            <a:solidFill>
              <a:schemeClr val="tx1"/>
            </a:solidFill>
            <a:effectLst>
              <a:outerShdw blurRad="38100" dist="38100" dir="2700000" algn="tl">
                <a:srgbClr val="000000">
                  <a:alpha val="43137"/>
                </a:srgbClr>
              </a:outerShdw>
            </a:effectLst>
          </a:endParaRPr>
        </a:p>
      </dsp:txBody>
      <dsp:txXfrm>
        <a:off x="3180628" y="449986"/>
        <a:ext cx="2087326" cy="652289"/>
      </dsp:txXfrm>
    </dsp:sp>
    <dsp:sp modelId="{85921328-CC71-4BD5-B2EF-3B9C6F36F12A}">
      <dsp:nvSpPr>
        <dsp:cNvPr id="0" name=""/>
        <dsp:cNvSpPr/>
      </dsp:nvSpPr>
      <dsp:spPr>
        <a:xfrm>
          <a:off x="3187922" y="329103"/>
          <a:ext cx="456602" cy="684903"/>
        </a:xfrm>
        <a:prstGeom prst="rect">
          <a:avLst/>
        </a:prstGeom>
        <a:blipFill>
          <a:blip xmlns:r="http://schemas.openxmlformats.org/officeDocument/2006/relationships" r:embed="rId2">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93000" r="-93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B388BD4-D3FD-4BF6-A806-7E93584F9A00}">
      <dsp:nvSpPr>
        <dsp:cNvPr id="0" name=""/>
        <dsp:cNvSpPr/>
      </dsp:nvSpPr>
      <dsp:spPr>
        <a:xfrm>
          <a:off x="5432264" y="451043"/>
          <a:ext cx="2079418" cy="649818"/>
        </a:xfrm>
        <a:prstGeom prst="rect">
          <a:avLst/>
        </a:prstGeom>
        <a:solidFill>
          <a:schemeClr val="accent5">
            <a:alpha val="40000"/>
            <a:tint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0144"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effectLst>
                <a:outerShdw blurRad="38100" dist="38100" dir="2700000" algn="tl">
                  <a:srgbClr val="000000">
                    <a:alpha val="43137"/>
                  </a:srgbClr>
                </a:outerShdw>
              </a:effectLst>
            </a:rPr>
            <a:t>Scikit-learn</a:t>
          </a:r>
          <a:endParaRPr lang="en-IN" sz="2000" kern="1200">
            <a:solidFill>
              <a:schemeClr val="tx1"/>
            </a:solidFill>
            <a:effectLst>
              <a:outerShdw blurRad="38100" dist="38100" dir="2700000" algn="tl">
                <a:srgbClr val="000000">
                  <a:alpha val="43137"/>
                </a:srgbClr>
              </a:outerShdw>
            </a:effectLst>
          </a:endParaRPr>
        </a:p>
      </dsp:txBody>
      <dsp:txXfrm>
        <a:off x="5432264" y="451043"/>
        <a:ext cx="2079418" cy="649818"/>
      </dsp:txXfrm>
    </dsp:sp>
    <dsp:sp modelId="{0F40FB89-A430-4AD2-A4B0-F0D21D063E37}">
      <dsp:nvSpPr>
        <dsp:cNvPr id="0" name=""/>
        <dsp:cNvSpPr/>
      </dsp:nvSpPr>
      <dsp:spPr>
        <a:xfrm>
          <a:off x="5345622" y="357181"/>
          <a:ext cx="454872" cy="682309"/>
        </a:xfrm>
        <a:prstGeom prst="rect">
          <a:avLst/>
        </a:prstGeom>
        <a:blipFill>
          <a:blip xmlns:r="http://schemas.openxmlformats.org/officeDocument/2006/relationships" r:embed="rId3">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E849273-2AC3-4F4D-B28E-CC9D66BA3475}">
      <dsp:nvSpPr>
        <dsp:cNvPr id="0" name=""/>
        <dsp:cNvSpPr/>
      </dsp:nvSpPr>
      <dsp:spPr>
        <a:xfrm>
          <a:off x="7675992" y="451043"/>
          <a:ext cx="2079418" cy="649818"/>
        </a:xfrm>
        <a:prstGeom prst="rect">
          <a:avLst/>
        </a:prstGeom>
        <a:solidFill>
          <a:schemeClr val="accent5">
            <a:alpha val="40000"/>
            <a:tint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0144"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effectLst>
                <a:outerShdw blurRad="38100" dist="38100" dir="2700000" algn="tl">
                  <a:srgbClr val="000000">
                    <a:alpha val="43137"/>
                  </a:srgbClr>
                </a:outerShdw>
              </a:effectLst>
            </a:rPr>
            <a:t>Matplotlib</a:t>
          </a:r>
          <a:endParaRPr lang="en-IN" sz="2000" kern="1200">
            <a:solidFill>
              <a:schemeClr val="tx1"/>
            </a:solidFill>
            <a:effectLst>
              <a:outerShdw blurRad="38100" dist="38100" dir="2700000" algn="tl">
                <a:srgbClr val="000000">
                  <a:alpha val="43137"/>
                </a:srgbClr>
              </a:outerShdw>
            </a:effectLst>
          </a:endParaRPr>
        </a:p>
      </dsp:txBody>
      <dsp:txXfrm>
        <a:off x="7675992" y="451043"/>
        <a:ext cx="2079418" cy="649818"/>
      </dsp:txXfrm>
    </dsp:sp>
    <dsp:sp modelId="{9F82C394-233A-4556-ADDC-761705C7DC97}">
      <dsp:nvSpPr>
        <dsp:cNvPr id="0" name=""/>
        <dsp:cNvSpPr/>
      </dsp:nvSpPr>
      <dsp:spPr>
        <a:xfrm>
          <a:off x="7589350" y="357181"/>
          <a:ext cx="454872" cy="682309"/>
        </a:xfrm>
        <a:prstGeom prst="rect">
          <a:avLst/>
        </a:prstGeom>
        <a:blipFill>
          <a:blip xmlns:r="http://schemas.openxmlformats.org/officeDocument/2006/relationships" r:embed="rId4">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50000" r="-50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CE52DC4A-A23D-4132-9008-07EDC33C5C32}">
      <dsp:nvSpPr>
        <dsp:cNvPr id="0" name=""/>
        <dsp:cNvSpPr/>
      </dsp:nvSpPr>
      <dsp:spPr>
        <a:xfrm>
          <a:off x="939170" y="1286699"/>
          <a:ext cx="2079418" cy="649818"/>
        </a:xfrm>
        <a:prstGeom prst="rect">
          <a:avLst/>
        </a:prstGeom>
        <a:solidFill>
          <a:schemeClr val="accent5">
            <a:alpha val="40000"/>
            <a:tint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0144"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effectLst>
                <a:outerShdw blurRad="38100" dist="38100" dir="2700000" algn="tl">
                  <a:srgbClr val="000000">
                    <a:alpha val="43137"/>
                  </a:srgbClr>
                </a:outerShdw>
              </a:effectLst>
            </a:rPr>
            <a:t>Seaborn</a:t>
          </a:r>
          <a:endParaRPr lang="en-IN" sz="2000" kern="1200">
            <a:solidFill>
              <a:schemeClr val="tx1"/>
            </a:solidFill>
            <a:effectLst>
              <a:outerShdw blurRad="38100" dist="38100" dir="2700000" algn="tl">
                <a:srgbClr val="000000">
                  <a:alpha val="43137"/>
                </a:srgbClr>
              </a:outerShdw>
            </a:effectLst>
          </a:endParaRPr>
        </a:p>
      </dsp:txBody>
      <dsp:txXfrm>
        <a:off x="939170" y="1286699"/>
        <a:ext cx="2079418" cy="649818"/>
      </dsp:txXfrm>
    </dsp:sp>
    <dsp:sp modelId="{459D2185-2246-4A3E-AA49-7F504E1117D7}">
      <dsp:nvSpPr>
        <dsp:cNvPr id="0" name=""/>
        <dsp:cNvSpPr/>
      </dsp:nvSpPr>
      <dsp:spPr>
        <a:xfrm>
          <a:off x="852528" y="1192836"/>
          <a:ext cx="454872" cy="682309"/>
        </a:xfrm>
        <a:prstGeom prst="rect">
          <a:avLst/>
        </a:prstGeom>
        <a:blipFill>
          <a:blip xmlns:r="http://schemas.openxmlformats.org/officeDocument/2006/relationships" r:embed="rId5">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137000" r="-137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13D31CF-DDA0-41A6-9406-6A98CB362A3F}">
      <dsp:nvSpPr>
        <dsp:cNvPr id="0" name=""/>
        <dsp:cNvSpPr/>
      </dsp:nvSpPr>
      <dsp:spPr>
        <a:xfrm>
          <a:off x="3182898" y="1286699"/>
          <a:ext cx="2079418" cy="649818"/>
        </a:xfrm>
        <a:prstGeom prst="rect">
          <a:avLst/>
        </a:prstGeom>
        <a:solidFill>
          <a:schemeClr val="accent5">
            <a:alpha val="40000"/>
            <a:tint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0144"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effectLst>
                <a:outerShdw blurRad="38100" dist="38100" dir="2700000" algn="tl">
                  <a:srgbClr val="000000">
                    <a:alpha val="43137"/>
                  </a:srgbClr>
                </a:outerShdw>
              </a:effectLst>
            </a:rPr>
            <a:t>Statsmodels</a:t>
          </a:r>
          <a:endParaRPr lang="en-IN" sz="2000" kern="1200">
            <a:solidFill>
              <a:schemeClr val="tx1"/>
            </a:solidFill>
            <a:effectLst>
              <a:outerShdw blurRad="38100" dist="38100" dir="2700000" algn="tl">
                <a:srgbClr val="000000">
                  <a:alpha val="43137"/>
                </a:srgbClr>
              </a:outerShdw>
            </a:effectLst>
          </a:endParaRPr>
        </a:p>
      </dsp:txBody>
      <dsp:txXfrm>
        <a:off x="3182898" y="1286699"/>
        <a:ext cx="2079418" cy="649818"/>
      </dsp:txXfrm>
    </dsp:sp>
    <dsp:sp modelId="{D3CC7882-5E7B-4F3C-941A-99349C1EAFBE}">
      <dsp:nvSpPr>
        <dsp:cNvPr id="0" name=""/>
        <dsp:cNvSpPr/>
      </dsp:nvSpPr>
      <dsp:spPr>
        <a:xfrm>
          <a:off x="3096256" y="1192836"/>
          <a:ext cx="454872" cy="682309"/>
        </a:xfrm>
        <a:prstGeom prst="rect">
          <a:avLst/>
        </a:prstGeom>
        <a:blipFill>
          <a:blip xmlns:r="http://schemas.openxmlformats.org/officeDocument/2006/relationships" r:embed="rId6">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38000" r="-38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7507ED1-AF90-4A8A-B020-CDD2F419B4ED}">
      <dsp:nvSpPr>
        <dsp:cNvPr id="0" name=""/>
        <dsp:cNvSpPr/>
      </dsp:nvSpPr>
      <dsp:spPr>
        <a:xfrm>
          <a:off x="5414113" y="1278480"/>
          <a:ext cx="2088645" cy="652701"/>
        </a:xfrm>
        <a:prstGeom prst="rect">
          <a:avLst/>
        </a:prstGeom>
        <a:solidFill>
          <a:schemeClr val="accent5">
            <a:alpha val="40000"/>
            <a:tint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4584"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effectLst>
                <a:outerShdw blurRad="38100" dist="38100" dir="2700000" algn="tl">
                  <a:srgbClr val="000000">
                    <a:alpha val="43137"/>
                  </a:srgbClr>
                </a:outerShdw>
              </a:effectLst>
            </a:rPr>
            <a:t>Factor analyzer</a:t>
          </a:r>
          <a:endParaRPr lang="en-IN" sz="2000" kern="1200">
            <a:solidFill>
              <a:schemeClr val="tx1"/>
            </a:solidFill>
            <a:effectLst>
              <a:outerShdw blurRad="38100" dist="38100" dir="2700000" algn="tl">
                <a:srgbClr val="000000">
                  <a:alpha val="43137"/>
                </a:srgbClr>
              </a:outerShdw>
            </a:effectLst>
          </a:endParaRPr>
        </a:p>
      </dsp:txBody>
      <dsp:txXfrm>
        <a:off x="5414113" y="1278480"/>
        <a:ext cx="2088645" cy="652701"/>
      </dsp:txXfrm>
    </dsp:sp>
    <dsp:sp modelId="{00C14EAF-C65A-46FD-B1F1-BC01BAECBF44}">
      <dsp:nvSpPr>
        <dsp:cNvPr id="0" name=""/>
        <dsp:cNvSpPr/>
      </dsp:nvSpPr>
      <dsp:spPr>
        <a:xfrm>
          <a:off x="5339984" y="1198172"/>
          <a:ext cx="456891" cy="685336"/>
        </a:xfrm>
        <a:prstGeom prst="rect">
          <a:avLst/>
        </a:prstGeom>
        <a:blipFill>
          <a:blip xmlns:r="http://schemas.openxmlformats.org/officeDocument/2006/relationships" r:embed="rId7">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63000" r="-63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DFEC30D1-13A3-4D6F-9EB8-B6154CAABF8D}">
      <dsp:nvSpPr>
        <dsp:cNvPr id="0" name=""/>
        <dsp:cNvSpPr/>
      </dsp:nvSpPr>
      <dsp:spPr>
        <a:xfrm>
          <a:off x="7654555" y="1278480"/>
          <a:ext cx="2088645" cy="652701"/>
        </a:xfrm>
        <a:prstGeom prst="rect">
          <a:avLst/>
        </a:prstGeom>
        <a:solidFill>
          <a:schemeClr val="accent5">
            <a:alpha val="40000"/>
            <a:tint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4584"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effectLst>
                <a:outerShdw blurRad="38100" dist="38100" dir="2700000" algn="tl">
                  <a:srgbClr val="000000">
                    <a:alpha val="43137"/>
                  </a:srgbClr>
                </a:outerShdw>
              </a:effectLst>
            </a:rPr>
            <a:t>imblearn</a:t>
          </a:r>
          <a:endParaRPr lang="en-IN" sz="2000" kern="1200">
            <a:solidFill>
              <a:schemeClr val="tx1"/>
            </a:solidFill>
            <a:effectLst>
              <a:outerShdw blurRad="38100" dist="38100" dir="2700000" algn="tl">
                <a:srgbClr val="000000">
                  <a:alpha val="43137"/>
                </a:srgbClr>
              </a:outerShdw>
            </a:effectLst>
          </a:endParaRPr>
        </a:p>
      </dsp:txBody>
      <dsp:txXfrm>
        <a:off x="7654555" y="1278480"/>
        <a:ext cx="2088645" cy="652701"/>
      </dsp:txXfrm>
    </dsp:sp>
    <dsp:sp modelId="{EA3B14DE-7F72-45F9-BC96-4718CE4988AB}">
      <dsp:nvSpPr>
        <dsp:cNvPr id="0" name=""/>
        <dsp:cNvSpPr/>
      </dsp:nvSpPr>
      <dsp:spPr>
        <a:xfrm>
          <a:off x="7580426" y="1198172"/>
          <a:ext cx="456891" cy="685336"/>
        </a:xfrm>
        <a:prstGeom prst="rect">
          <a:avLst/>
        </a:prstGeom>
        <a:blipFill>
          <a:blip xmlns:r="http://schemas.openxmlformats.org/officeDocument/2006/relationships" r:embed="rId8">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86000" r="-86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A4540-CC2E-4924-9F25-0E0DAEFA0880}">
      <dsp:nvSpPr>
        <dsp:cNvPr id="0" name=""/>
        <dsp:cNvSpPr/>
      </dsp:nvSpPr>
      <dsp:spPr>
        <a:xfrm>
          <a:off x="569636" y="333"/>
          <a:ext cx="1753659" cy="1753659"/>
        </a:xfrm>
        <a:prstGeom prst="ellipse">
          <a:avLst/>
        </a:prstGeom>
        <a:solidFill>
          <a:schemeClr val="accent5">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6510" tIns="16510" rIns="96510" bIns="16510" numCol="1" spcCol="1270" anchor="ctr" anchorCtr="0">
          <a:noAutofit/>
        </a:bodyPr>
        <a:lstStyle/>
        <a:p>
          <a:pPr marL="0" lvl="0" indent="0" algn="ctr" defTabSz="577850">
            <a:lnSpc>
              <a:spcPct val="90000"/>
            </a:lnSpc>
            <a:spcBef>
              <a:spcPct val="0"/>
            </a:spcBef>
            <a:spcAft>
              <a:spcPct val="35000"/>
            </a:spcAft>
            <a:buNone/>
          </a:pPr>
          <a:r>
            <a:rPr lang="en-US" sz="1300" kern="1200"/>
            <a:t>Contribution &amp; working condition</a:t>
          </a:r>
          <a:endParaRPr lang="en-IN" sz="1300" kern="1200"/>
        </a:p>
      </dsp:txBody>
      <dsp:txXfrm>
        <a:off x="826453" y="257150"/>
        <a:ext cx="1240025" cy="1240025"/>
      </dsp:txXfrm>
    </dsp:sp>
    <dsp:sp modelId="{4F5A1E2F-787A-4CFA-A953-840DEA8802E6}">
      <dsp:nvSpPr>
        <dsp:cNvPr id="0" name=""/>
        <dsp:cNvSpPr/>
      </dsp:nvSpPr>
      <dsp:spPr>
        <a:xfrm>
          <a:off x="1972564" y="333"/>
          <a:ext cx="1753659" cy="1753659"/>
        </a:xfrm>
        <a:prstGeom prst="ellipse">
          <a:avLst/>
        </a:prstGeom>
        <a:solidFill>
          <a:schemeClr val="accent5">
            <a:alpha val="50000"/>
            <a:hueOff val="-661711"/>
            <a:satOff val="-3554"/>
            <a:lumOff val="1216"/>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6510" tIns="16510" rIns="96510" bIns="16510" numCol="1" spcCol="1270" anchor="ctr" anchorCtr="0">
          <a:noAutofit/>
        </a:bodyPr>
        <a:lstStyle/>
        <a:p>
          <a:pPr marL="0" lvl="0" indent="0" algn="ctr" defTabSz="577850">
            <a:lnSpc>
              <a:spcPct val="90000"/>
            </a:lnSpc>
            <a:spcBef>
              <a:spcPct val="0"/>
            </a:spcBef>
            <a:spcAft>
              <a:spcPct val="35000"/>
            </a:spcAft>
            <a:buNone/>
          </a:pPr>
          <a:r>
            <a:rPr lang="en-US" sz="1300" kern="1200"/>
            <a:t>Team support &amp;development </a:t>
          </a:r>
          <a:endParaRPr lang="en-IN" sz="1300" kern="1200"/>
        </a:p>
      </dsp:txBody>
      <dsp:txXfrm>
        <a:off x="2229381" y="257150"/>
        <a:ext cx="1240025" cy="1240025"/>
      </dsp:txXfrm>
    </dsp:sp>
    <dsp:sp modelId="{1E7B7D03-75EF-47E6-92D7-14B8E6A782A5}">
      <dsp:nvSpPr>
        <dsp:cNvPr id="0" name=""/>
        <dsp:cNvSpPr/>
      </dsp:nvSpPr>
      <dsp:spPr>
        <a:xfrm>
          <a:off x="3375492" y="333"/>
          <a:ext cx="1753659" cy="1753659"/>
        </a:xfrm>
        <a:prstGeom prst="ellipse">
          <a:avLst/>
        </a:prstGeom>
        <a:solidFill>
          <a:schemeClr val="accent5">
            <a:alpha val="50000"/>
            <a:hueOff val="-1323423"/>
            <a:satOff val="-7108"/>
            <a:lumOff val="2431"/>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6510" tIns="16510" rIns="96510" bIns="16510" numCol="1" spcCol="1270" anchor="ctr" anchorCtr="0">
          <a:noAutofit/>
        </a:bodyPr>
        <a:lstStyle/>
        <a:p>
          <a:pPr marL="0" lvl="0" indent="0" algn="ctr" defTabSz="577850">
            <a:lnSpc>
              <a:spcPct val="90000"/>
            </a:lnSpc>
            <a:spcBef>
              <a:spcPct val="0"/>
            </a:spcBef>
            <a:spcAft>
              <a:spcPct val="35000"/>
            </a:spcAft>
            <a:buNone/>
          </a:pPr>
          <a:r>
            <a:rPr lang="en-US" sz="1300" kern="1200"/>
            <a:t>Performance &amp; motivation</a:t>
          </a:r>
          <a:endParaRPr lang="en-IN" sz="1300" kern="1200"/>
        </a:p>
      </dsp:txBody>
      <dsp:txXfrm>
        <a:off x="3632309" y="257150"/>
        <a:ext cx="1240025" cy="1240025"/>
      </dsp:txXfrm>
    </dsp:sp>
    <dsp:sp modelId="{7EEE37B8-FEC4-4BE3-A379-080947678F83}">
      <dsp:nvSpPr>
        <dsp:cNvPr id="0" name=""/>
        <dsp:cNvSpPr/>
      </dsp:nvSpPr>
      <dsp:spPr>
        <a:xfrm>
          <a:off x="4778419" y="333"/>
          <a:ext cx="1753659" cy="1753659"/>
        </a:xfrm>
        <a:prstGeom prst="ellipse">
          <a:avLst/>
        </a:prstGeom>
        <a:solidFill>
          <a:schemeClr val="accent5">
            <a:alpha val="50000"/>
            <a:hueOff val="-1985134"/>
            <a:satOff val="-10662"/>
            <a:lumOff val="3647"/>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6510" tIns="16510" rIns="96510" bIns="16510" numCol="1" spcCol="1270" anchor="ctr" anchorCtr="0">
          <a:noAutofit/>
        </a:bodyPr>
        <a:lstStyle/>
        <a:p>
          <a:pPr marL="0" lvl="0" indent="0" algn="ctr" defTabSz="577850">
            <a:lnSpc>
              <a:spcPct val="90000"/>
            </a:lnSpc>
            <a:spcBef>
              <a:spcPct val="0"/>
            </a:spcBef>
            <a:spcAft>
              <a:spcPct val="35000"/>
            </a:spcAft>
            <a:buNone/>
          </a:pPr>
          <a:r>
            <a:rPr lang="en-US" sz="1300" kern="1200"/>
            <a:t>Learning orientation &amp;leadership </a:t>
          </a:r>
          <a:endParaRPr lang="en-IN" sz="1300" kern="1200"/>
        </a:p>
      </dsp:txBody>
      <dsp:txXfrm>
        <a:off x="5035236" y="257150"/>
        <a:ext cx="1240025" cy="1240025"/>
      </dsp:txXfrm>
    </dsp:sp>
    <dsp:sp modelId="{7F80C3C4-152B-4F17-A768-4A3E63B9F078}">
      <dsp:nvSpPr>
        <dsp:cNvPr id="0" name=""/>
        <dsp:cNvSpPr/>
      </dsp:nvSpPr>
      <dsp:spPr>
        <a:xfrm>
          <a:off x="6181347" y="333"/>
          <a:ext cx="1753659" cy="1753659"/>
        </a:xfrm>
        <a:prstGeom prst="ellipse">
          <a:avLst/>
        </a:prstGeom>
        <a:solidFill>
          <a:schemeClr val="accent5">
            <a:alpha val="50000"/>
            <a:hueOff val="-2646845"/>
            <a:satOff val="-14216"/>
            <a:lumOff val="4862"/>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6510" tIns="16510" rIns="96510" bIns="16510" numCol="1" spcCol="1270" anchor="ctr" anchorCtr="0">
          <a:noAutofit/>
        </a:bodyPr>
        <a:lstStyle/>
        <a:p>
          <a:pPr marL="0" lvl="0" indent="0" algn="ctr" defTabSz="577850">
            <a:lnSpc>
              <a:spcPct val="90000"/>
            </a:lnSpc>
            <a:spcBef>
              <a:spcPct val="0"/>
            </a:spcBef>
            <a:spcAft>
              <a:spcPct val="35000"/>
            </a:spcAft>
            <a:buNone/>
          </a:pPr>
          <a:r>
            <a:rPr lang="en-US" sz="1300" kern="1200"/>
            <a:t>Communicative leadership &amp; career growth</a:t>
          </a:r>
          <a:endParaRPr lang="en-IN" sz="1300" kern="1200"/>
        </a:p>
      </dsp:txBody>
      <dsp:txXfrm>
        <a:off x="6438164" y="257150"/>
        <a:ext cx="1240025" cy="1240025"/>
      </dsp:txXfrm>
    </dsp:sp>
    <dsp:sp modelId="{42A974F0-F694-4EA1-8ACF-36230EF456EA}">
      <dsp:nvSpPr>
        <dsp:cNvPr id="0" name=""/>
        <dsp:cNvSpPr/>
      </dsp:nvSpPr>
      <dsp:spPr>
        <a:xfrm>
          <a:off x="7584274" y="333"/>
          <a:ext cx="1753659" cy="1753659"/>
        </a:xfrm>
        <a:prstGeom prst="ellipse">
          <a:avLst/>
        </a:prstGeom>
        <a:solidFill>
          <a:schemeClr val="accent5">
            <a:alpha val="50000"/>
            <a:hueOff val="-3308557"/>
            <a:satOff val="-17770"/>
            <a:lumOff val="6078"/>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6510" tIns="16510" rIns="96510" bIns="16510" numCol="1" spcCol="1270" anchor="ctr" anchorCtr="0">
          <a:noAutofit/>
        </a:bodyPr>
        <a:lstStyle/>
        <a:p>
          <a:pPr marL="0" lvl="0" indent="0" algn="ctr" defTabSz="577850">
            <a:lnSpc>
              <a:spcPct val="90000"/>
            </a:lnSpc>
            <a:spcBef>
              <a:spcPct val="0"/>
            </a:spcBef>
            <a:spcAft>
              <a:spcPct val="35000"/>
            </a:spcAft>
            <a:buNone/>
          </a:pPr>
          <a:r>
            <a:rPr lang="en-US" sz="1300" kern="1200"/>
            <a:t>Quality &amp;recognition</a:t>
          </a:r>
          <a:endParaRPr lang="en-IN" sz="1300" kern="1200"/>
        </a:p>
      </dsp:txBody>
      <dsp:txXfrm>
        <a:off x="7841091" y="257150"/>
        <a:ext cx="1240025" cy="12400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15E5B-D4F8-45DC-89D6-E2B73FFA8B13}">
      <dsp:nvSpPr>
        <dsp:cNvPr id="0" name=""/>
        <dsp:cNvSpPr/>
      </dsp:nvSpPr>
      <dsp:spPr>
        <a:xfrm>
          <a:off x="1446081" y="0"/>
          <a:ext cx="1207583" cy="822122"/>
        </a:xfrm>
        <a:prstGeom prst="trapezoid">
          <a:avLst>
            <a:gd name="adj" fmla="val 70463"/>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IN" sz="1400" kern="1200">
            <a:effectLst>
              <a:outerShdw blurRad="38100" dist="38100" dir="2700000" algn="tl">
                <a:srgbClr val="000000">
                  <a:alpha val="43137"/>
                </a:srgbClr>
              </a:outerShdw>
            </a:effectLst>
          </a:endParaRPr>
        </a:p>
        <a:p>
          <a:pPr marL="0" lvl="0" indent="0" algn="ctr" defTabSz="622300">
            <a:lnSpc>
              <a:spcPct val="90000"/>
            </a:lnSpc>
            <a:spcBef>
              <a:spcPct val="0"/>
            </a:spcBef>
            <a:spcAft>
              <a:spcPct val="35000"/>
            </a:spcAft>
            <a:buNone/>
          </a:pPr>
          <a:r>
            <a:rPr lang="en-IN" sz="1400" kern="1200">
              <a:effectLst>
                <a:outerShdw blurRad="38100" dist="38100" dir="2700000" algn="tl">
                  <a:srgbClr val="000000">
                    <a:alpha val="43137"/>
                  </a:srgbClr>
                </a:outerShdw>
              </a:effectLst>
            </a:rPr>
            <a:t>HR  </a:t>
          </a:r>
        </a:p>
        <a:p>
          <a:pPr marL="0" lvl="0" indent="0" algn="ctr" defTabSz="622300">
            <a:lnSpc>
              <a:spcPct val="90000"/>
            </a:lnSpc>
            <a:spcBef>
              <a:spcPct val="0"/>
            </a:spcBef>
            <a:spcAft>
              <a:spcPct val="35000"/>
            </a:spcAft>
            <a:buNone/>
          </a:pPr>
          <a:r>
            <a:rPr lang="en-IN" sz="1400" kern="1200">
              <a:effectLst>
                <a:outerShdw blurRad="38100" dist="38100" dir="2700000" algn="tl">
                  <a:srgbClr val="000000">
                    <a:alpha val="43137"/>
                  </a:srgbClr>
                </a:outerShdw>
              </a:effectLst>
            </a:rPr>
            <a:t>3.833</a:t>
          </a:r>
          <a:endParaRPr lang="en-IN" sz="1400" kern="1200" dirty="0">
            <a:effectLst>
              <a:outerShdw blurRad="38100" dist="38100" dir="2700000" algn="tl">
                <a:srgbClr val="000000">
                  <a:alpha val="43137"/>
                </a:srgbClr>
              </a:outerShdw>
            </a:effectLst>
          </a:endParaRPr>
        </a:p>
      </dsp:txBody>
      <dsp:txXfrm>
        <a:off x="1446081" y="0"/>
        <a:ext cx="1207583" cy="822122"/>
      </dsp:txXfrm>
    </dsp:sp>
    <dsp:sp modelId="{1864E41F-D9EE-40B0-9624-6E9C8200D1AE}">
      <dsp:nvSpPr>
        <dsp:cNvPr id="0" name=""/>
        <dsp:cNvSpPr/>
      </dsp:nvSpPr>
      <dsp:spPr>
        <a:xfrm>
          <a:off x="969802" y="809085"/>
          <a:ext cx="2138965" cy="695681"/>
        </a:xfrm>
        <a:prstGeom prst="trapezoid">
          <a:avLst>
            <a:gd name="adj" fmla="val 70463"/>
          </a:avLst>
        </a:prstGeom>
        <a:gradFill rotWithShape="0">
          <a:gsLst>
            <a:gs pos="0">
              <a:schemeClr val="accent3">
                <a:hueOff val="5473956"/>
                <a:satOff val="-1420"/>
                <a:lumOff val="1569"/>
                <a:alphaOff val="0"/>
                <a:tint val="94000"/>
                <a:satMod val="105000"/>
                <a:lumMod val="102000"/>
              </a:schemeClr>
            </a:gs>
            <a:gs pos="100000">
              <a:schemeClr val="accent3">
                <a:hueOff val="5473956"/>
                <a:satOff val="-1420"/>
                <a:lumOff val="1569"/>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effectLst>
                <a:outerShdw blurRad="38100" dist="38100" dir="2700000" algn="tl">
                  <a:srgbClr val="000000">
                    <a:alpha val="43137"/>
                  </a:srgbClr>
                </a:outerShdw>
              </a:effectLst>
            </a:rPr>
            <a:t>Data Analytics  3.647</a:t>
          </a:r>
          <a:endParaRPr lang="en-IN" sz="1400" kern="1200" dirty="0">
            <a:effectLst>
              <a:outerShdw blurRad="38100" dist="38100" dir="2700000" algn="tl">
                <a:srgbClr val="000000">
                  <a:alpha val="43137"/>
                </a:srgbClr>
              </a:outerShdw>
            </a:effectLst>
          </a:endParaRPr>
        </a:p>
      </dsp:txBody>
      <dsp:txXfrm>
        <a:off x="1344121" y="809085"/>
        <a:ext cx="1390327" cy="695681"/>
      </dsp:txXfrm>
    </dsp:sp>
    <dsp:sp modelId="{220FA888-1B96-403B-A00C-9C27B6418787}">
      <dsp:nvSpPr>
        <dsp:cNvPr id="0" name=""/>
        <dsp:cNvSpPr/>
      </dsp:nvSpPr>
      <dsp:spPr>
        <a:xfrm>
          <a:off x="490195" y="1517804"/>
          <a:ext cx="3119355" cy="695681"/>
        </a:xfrm>
        <a:prstGeom prst="trapezoid">
          <a:avLst>
            <a:gd name="adj" fmla="val 70463"/>
          </a:avLst>
        </a:prstGeom>
        <a:gradFill rotWithShape="0">
          <a:gsLst>
            <a:gs pos="0">
              <a:schemeClr val="accent3">
                <a:hueOff val="10947913"/>
                <a:satOff val="-2840"/>
                <a:lumOff val="3137"/>
                <a:alphaOff val="0"/>
                <a:tint val="94000"/>
                <a:satMod val="105000"/>
                <a:lumMod val="102000"/>
              </a:schemeClr>
            </a:gs>
            <a:gs pos="100000">
              <a:schemeClr val="accent3">
                <a:hueOff val="10947913"/>
                <a:satOff val="-2840"/>
                <a:lumOff val="3137"/>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effectLst>
                <a:outerShdw blurRad="38100" dist="38100" dir="2700000" algn="tl">
                  <a:srgbClr val="000000">
                    <a:alpha val="43137"/>
                  </a:srgbClr>
                </a:outerShdw>
              </a:effectLst>
            </a:rPr>
            <a:t>Software Dev  3.224</a:t>
          </a:r>
          <a:endParaRPr lang="en-IN" sz="1400" kern="1200" dirty="0">
            <a:effectLst>
              <a:outerShdw blurRad="38100" dist="38100" dir="2700000" algn="tl">
                <a:srgbClr val="000000">
                  <a:alpha val="43137"/>
                </a:srgbClr>
              </a:outerShdw>
            </a:effectLst>
          </a:endParaRPr>
        </a:p>
      </dsp:txBody>
      <dsp:txXfrm>
        <a:off x="1036082" y="1517804"/>
        <a:ext cx="2027581" cy="695681"/>
      </dsp:txXfrm>
    </dsp:sp>
    <dsp:sp modelId="{A67FAA11-DC7D-4487-93F9-FDEA2FC490A7}">
      <dsp:nvSpPr>
        <dsp:cNvPr id="0" name=""/>
        <dsp:cNvSpPr/>
      </dsp:nvSpPr>
      <dsp:spPr>
        <a:xfrm>
          <a:off x="0" y="2213486"/>
          <a:ext cx="4099746" cy="695681"/>
        </a:xfrm>
        <a:prstGeom prst="trapezoid">
          <a:avLst>
            <a:gd name="adj" fmla="val 70463"/>
          </a:avLst>
        </a:prstGeom>
        <a:gradFill rotWithShape="0">
          <a:gsLst>
            <a:gs pos="0">
              <a:schemeClr val="accent3">
                <a:hueOff val="16421869"/>
                <a:satOff val="-4260"/>
                <a:lumOff val="4706"/>
                <a:alphaOff val="0"/>
                <a:tint val="94000"/>
                <a:satMod val="105000"/>
                <a:lumMod val="102000"/>
              </a:schemeClr>
            </a:gs>
            <a:gs pos="100000">
              <a:schemeClr val="accent3">
                <a:hueOff val="16421869"/>
                <a:satOff val="-4260"/>
                <a:lumOff val="4706"/>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effectLst>
                <a:outerShdw blurRad="38100" dist="38100" dir="2700000" algn="tl">
                  <a:srgbClr val="000000">
                    <a:alpha val="43137"/>
                  </a:srgbClr>
                </a:outerShdw>
              </a:effectLst>
            </a:rPr>
            <a:t>Integration &amp; Cloud 2.550</a:t>
          </a:r>
          <a:endParaRPr lang="en-IN" sz="1400" kern="1200" dirty="0">
            <a:effectLst>
              <a:outerShdw blurRad="38100" dist="38100" dir="2700000" algn="tl">
                <a:srgbClr val="000000">
                  <a:alpha val="43137"/>
                </a:srgbClr>
              </a:outerShdw>
            </a:effectLst>
          </a:endParaRPr>
        </a:p>
      </dsp:txBody>
      <dsp:txXfrm>
        <a:off x="717455" y="2213486"/>
        <a:ext cx="2664834" cy="695681"/>
      </dsp:txXfrm>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5/14/2025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5/14/2025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7.xml"/><Relationship Id="rId7" Type="http://schemas.openxmlformats.org/officeDocument/2006/relationships/image" Target="../media/image24.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8.xml"/><Relationship Id="rId7" Type="http://schemas.openxmlformats.org/officeDocument/2006/relationships/image" Target="../media/image26.pn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15.jp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B2A3-FAA9-3EF9-19DD-F3C4F97A3556}"/>
              </a:ext>
            </a:extLst>
          </p:cNvPr>
          <p:cNvSpPr>
            <a:spLocks noGrp="1"/>
          </p:cNvSpPr>
          <p:nvPr>
            <p:ph type="ctrTitle"/>
          </p:nvPr>
        </p:nvSpPr>
        <p:spPr>
          <a:xfrm>
            <a:off x="1876424" y="1122363"/>
            <a:ext cx="8791575" cy="2387600"/>
          </a:xfrm>
        </p:spPr>
        <p:txBody>
          <a:bodyPr/>
          <a:lstStyle/>
          <a:p>
            <a:endParaRPr lang="en-IN" dirty="0"/>
          </a:p>
        </p:txBody>
      </p:sp>
      <p:sp>
        <p:nvSpPr>
          <p:cNvPr id="3" name="Subtitle 2">
            <a:extLst>
              <a:ext uri="{FF2B5EF4-FFF2-40B4-BE49-F238E27FC236}">
                <a16:creationId xmlns:a16="http://schemas.microsoft.com/office/drawing/2014/main" id="{E5137B20-4383-4DDF-44F1-776137D404F5}"/>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AE36A095-493D-E789-EF6F-B8D01A5BF16D}"/>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D1B0635-8AFD-8EF2-8253-FE8AF3422723}"/>
              </a:ext>
            </a:extLst>
          </p:cNvPr>
          <p:cNvSpPr txBox="1"/>
          <p:nvPr/>
        </p:nvSpPr>
        <p:spPr>
          <a:xfrm>
            <a:off x="352423" y="891908"/>
            <a:ext cx="5743577" cy="3370153"/>
          </a:xfrm>
          <a:prstGeom prst="rect">
            <a:avLst/>
          </a:prstGeom>
          <a:noFill/>
        </p:spPr>
        <p:txBody>
          <a:bodyPr wrap="square" rtlCol="0">
            <a:spAutoFit/>
          </a:bodyPr>
          <a:lstStyle/>
          <a:p>
            <a:pPr algn="ctr">
              <a:lnSpc>
                <a:spcPct val="150000"/>
              </a:lnSpc>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STUDY  ON ANALYZING AND OPTIMIZING</a:t>
            </a:r>
          </a:p>
          <a:p>
            <a:pPr algn="ctr">
              <a:lnSpc>
                <a:spcPct val="150000"/>
              </a:lnSpc>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EMPLOYEE PERFORMANCE USING </a:t>
            </a:r>
          </a:p>
          <a:p>
            <a:pPr algn="ctr">
              <a:lnSpc>
                <a:spcPct val="150000"/>
              </a:lnSpc>
            </a:pPr>
            <a:r>
              <a:rPr lang="en-US" sz="2400" b="1" dirty="0">
                <a:solidFill>
                  <a:srgbClr val="00B0F0"/>
                </a:solidFill>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rPr>
              <a:t>MACHINE LEARNING</a:t>
            </a:r>
          </a:p>
          <a:p>
            <a:pPr algn="ctr">
              <a:lnSpc>
                <a:spcPct val="150000"/>
              </a:lnSpc>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a:t>
            </a:r>
          </a:p>
          <a:p>
            <a:pPr algn="ctr">
              <a:lnSpc>
                <a:spcPct val="150000"/>
              </a:lnSpc>
            </a:pPr>
            <a:r>
              <a:rPr lang="en-US" sz="2400" b="1" dirty="0">
                <a:solidFill>
                  <a:srgbClr val="00B0F0"/>
                </a:solidFill>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rPr>
              <a:t>BUSINESS ANALYTICS</a:t>
            </a:r>
            <a:r>
              <a:rPr lang="en-US" sz="2400" dirty="0">
                <a:solidFill>
                  <a:srgbClr val="00B0F0"/>
                </a:solidFill>
                <a:effectLst>
                  <a:outerShdw blurRad="38100" dist="38100" dir="2700000" algn="tl">
                    <a:srgbClr val="000000">
                      <a:alpha val="43137"/>
                    </a:srgbClr>
                  </a:outerShdw>
                </a:effectLst>
                <a:latin typeface="Ink Free" panose="03080402000500000000" pitchFamily="66" charset="0"/>
              </a:rPr>
              <a:t> </a:t>
            </a:r>
            <a:endParaRPr lang="en-IN" sz="2400" dirty="0">
              <a:solidFill>
                <a:srgbClr val="00B0F0"/>
              </a:solidFill>
              <a:effectLst>
                <a:outerShdw blurRad="38100" dist="38100" dir="2700000" algn="tl">
                  <a:srgbClr val="000000">
                    <a:alpha val="43137"/>
                  </a:srgbClr>
                </a:outerShdw>
              </a:effectLst>
              <a:latin typeface="Ink Free" panose="03080402000500000000" pitchFamily="66" charset="0"/>
            </a:endParaRPr>
          </a:p>
        </p:txBody>
      </p:sp>
      <p:sp>
        <p:nvSpPr>
          <p:cNvPr id="8" name="TextBox 7">
            <a:extLst>
              <a:ext uri="{FF2B5EF4-FFF2-40B4-BE49-F238E27FC236}">
                <a16:creationId xmlns:a16="http://schemas.microsoft.com/office/drawing/2014/main" id="{861CC400-9CCD-FF6D-0A08-2AE886DD6D0D}"/>
              </a:ext>
            </a:extLst>
          </p:cNvPr>
          <p:cNvSpPr txBox="1"/>
          <p:nvPr/>
        </p:nvSpPr>
        <p:spPr>
          <a:xfrm>
            <a:off x="352423" y="5560071"/>
            <a:ext cx="3128196"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Presented by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SARASWATHI M</a:t>
            </a:r>
          </a:p>
          <a:p>
            <a:r>
              <a:rPr lang="en-US" sz="1600" dirty="0">
                <a:latin typeface="Times New Roman" panose="02020603050405020304" pitchFamily="18" charset="0"/>
                <a:cs typeface="Times New Roman" panose="02020603050405020304" pitchFamily="18" charset="0"/>
              </a:rPr>
              <a:t>MBA [HR &amp; Business analytics ]</a:t>
            </a:r>
          </a:p>
        </p:txBody>
      </p:sp>
    </p:spTree>
    <p:extLst>
      <p:ext uri="{BB962C8B-B14F-4D97-AF65-F5344CB8AC3E}">
        <p14:creationId xmlns:p14="http://schemas.microsoft.com/office/powerpoint/2010/main" val="40180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53BD556-F6AA-74DD-241C-2CB05CC22375}"/>
              </a:ext>
            </a:extLst>
          </p:cNvPr>
          <p:cNvGraphicFramePr/>
          <p:nvPr>
            <p:extLst>
              <p:ext uri="{D42A27DB-BD31-4B8C-83A1-F6EECF244321}">
                <p14:modId xmlns:p14="http://schemas.microsoft.com/office/powerpoint/2010/main" val="1438918497"/>
              </p:ext>
            </p:extLst>
          </p:nvPr>
        </p:nvGraphicFramePr>
        <p:xfrm>
          <a:off x="1514167" y="737419"/>
          <a:ext cx="9733936" cy="5378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A389BFD9-A504-C283-148A-FB778294B0C6}"/>
              </a:ext>
            </a:extLst>
          </p:cNvPr>
          <p:cNvSpPr txBox="1"/>
          <p:nvPr/>
        </p:nvSpPr>
        <p:spPr>
          <a:xfrm>
            <a:off x="3647768" y="147484"/>
            <a:ext cx="4336026" cy="400110"/>
          </a:xfrm>
          <a:prstGeom prst="rect">
            <a:avLst/>
          </a:prstGeom>
          <a:noFill/>
        </p:spPr>
        <p:txBody>
          <a:bodyPr wrap="square" rtlCol="0">
            <a:spAutoFit/>
          </a:bodyPr>
          <a:lstStyle/>
          <a:p>
            <a:pPr algn="ctr"/>
            <a:r>
              <a:rPr lang="en-US" sz="2000" dirty="0">
                <a:solidFill>
                  <a:schemeClr val="bg2"/>
                </a:solidFill>
              </a:rPr>
              <a:t>ANALYTICAL TECHNIQUES </a:t>
            </a:r>
            <a:endParaRPr lang="en-IN" sz="2000" dirty="0">
              <a:solidFill>
                <a:schemeClr val="bg2"/>
              </a:solidFill>
            </a:endParaRPr>
          </a:p>
        </p:txBody>
      </p:sp>
    </p:spTree>
    <p:extLst>
      <p:ext uri="{BB962C8B-B14F-4D97-AF65-F5344CB8AC3E}">
        <p14:creationId xmlns:p14="http://schemas.microsoft.com/office/powerpoint/2010/main" val="168690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37D73-7CB9-C71A-DE07-A59610C306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677A92-B2D0-27C3-8790-CE77839DBB50}"/>
              </a:ext>
            </a:extLst>
          </p:cNvPr>
          <p:cNvSpPr txBox="1"/>
          <p:nvPr/>
        </p:nvSpPr>
        <p:spPr>
          <a:xfrm>
            <a:off x="3647768" y="147484"/>
            <a:ext cx="4336026" cy="400110"/>
          </a:xfrm>
          <a:prstGeom prst="rect">
            <a:avLst/>
          </a:prstGeom>
          <a:noFill/>
        </p:spPr>
        <p:txBody>
          <a:bodyPr wrap="square" rtlCol="0">
            <a:spAutoFit/>
          </a:bodyPr>
          <a:lstStyle/>
          <a:p>
            <a:pPr algn="ctr"/>
            <a:r>
              <a:rPr lang="en-US" sz="2000" dirty="0">
                <a:solidFill>
                  <a:schemeClr val="bg2"/>
                </a:solidFill>
              </a:rPr>
              <a:t>Statistical tools used </a:t>
            </a:r>
            <a:endParaRPr lang="en-IN" sz="2000" dirty="0">
              <a:solidFill>
                <a:schemeClr val="bg2"/>
              </a:solidFill>
            </a:endParaRPr>
          </a:p>
        </p:txBody>
      </p:sp>
      <p:sp>
        <p:nvSpPr>
          <p:cNvPr id="4" name="TextBox 3">
            <a:extLst>
              <a:ext uri="{FF2B5EF4-FFF2-40B4-BE49-F238E27FC236}">
                <a16:creationId xmlns:a16="http://schemas.microsoft.com/office/drawing/2014/main" id="{37F238CB-03A3-3A45-A612-1FEFB16C0A25}"/>
              </a:ext>
            </a:extLst>
          </p:cNvPr>
          <p:cNvSpPr txBox="1"/>
          <p:nvPr/>
        </p:nvSpPr>
        <p:spPr>
          <a:xfrm>
            <a:off x="1253765" y="970961"/>
            <a:ext cx="9247695" cy="1538883"/>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1.Python environment &amp; Libraries :</a:t>
            </a:r>
            <a:endParaRPr lang="en-US" sz="2000" dirty="0"/>
          </a:p>
          <a:p>
            <a:endParaRPr lang="en-US" sz="2000" dirty="0">
              <a:solidFill>
                <a:schemeClr val="bg2"/>
              </a:solidFill>
            </a:endParaRPr>
          </a:p>
          <a:p>
            <a:r>
              <a:rPr lang="en-US" dirty="0">
                <a:effectLst>
                  <a:outerShdw blurRad="38100" dist="38100" dir="2700000" algn="tl">
                    <a:srgbClr val="000000">
                      <a:alpha val="43137"/>
                    </a:srgbClr>
                  </a:outerShdw>
                </a:effectLst>
              </a:rPr>
              <a:t>Python version 3.13(64-bit)</a:t>
            </a: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Python libraries:</a:t>
            </a:r>
          </a:p>
        </p:txBody>
      </p:sp>
      <p:graphicFrame>
        <p:nvGraphicFramePr>
          <p:cNvPr id="7" name="Diagram 6">
            <a:extLst>
              <a:ext uri="{FF2B5EF4-FFF2-40B4-BE49-F238E27FC236}">
                <a16:creationId xmlns:a16="http://schemas.microsoft.com/office/drawing/2014/main" id="{E43DF133-3206-1E89-C48C-F49F9ED4657A}"/>
              </a:ext>
            </a:extLst>
          </p:cNvPr>
          <p:cNvGraphicFramePr/>
          <p:nvPr>
            <p:extLst>
              <p:ext uri="{D42A27DB-BD31-4B8C-83A1-F6EECF244321}">
                <p14:modId xmlns:p14="http://schemas.microsoft.com/office/powerpoint/2010/main" val="2658533769"/>
              </p:ext>
            </p:extLst>
          </p:nvPr>
        </p:nvGraphicFramePr>
        <p:xfrm>
          <a:off x="1084079" y="2509844"/>
          <a:ext cx="10595729" cy="2292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6D950C5A-A0C0-B832-B6DF-3DDDFBCF27A5}"/>
              </a:ext>
            </a:extLst>
          </p:cNvPr>
          <p:cNvSpPr txBox="1"/>
          <p:nvPr/>
        </p:nvSpPr>
        <p:spPr>
          <a:xfrm>
            <a:off x="1366887" y="5165889"/>
            <a:ext cx="3638746" cy="369332"/>
          </a:xfrm>
          <a:prstGeom prst="rect">
            <a:avLst/>
          </a:prstGeom>
          <a:noFill/>
        </p:spPr>
        <p:txBody>
          <a:bodyPr wrap="square" rtlCol="0">
            <a:spAutoFit/>
          </a:bodyPr>
          <a:lstStyle/>
          <a:p>
            <a:r>
              <a:rPr lang="en-US" dirty="0"/>
              <a:t>2. Power </a:t>
            </a:r>
            <a:r>
              <a:rPr lang="en-US"/>
              <a:t>BI –version 2.142</a:t>
            </a:r>
            <a:endParaRPr lang="en-IN"/>
          </a:p>
        </p:txBody>
      </p:sp>
      <p:pic>
        <p:nvPicPr>
          <p:cNvPr id="12" name="Picture 11">
            <a:extLst>
              <a:ext uri="{FF2B5EF4-FFF2-40B4-BE49-F238E27FC236}">
                <a16:creationId xmlns:a16="http://schemas.microsoft.com/office/drawing/2014/main" id="{74CA0DA7-DDBC-E04D-9BEC-686C4D9AAA89}"/>
              </a:ext>
            </a:extLst>
          </p:cNvPr>
          <p:cNvPicPr>
            <a:picLocks noChangeAspect="1"/>
          </p:cNvPicPr>
          <p:nvPr/>
        </p:nvPicPr>
        <p:blipFill>
          <a:blip r:embed="rId7"/>
          <a:stretch>
            <a:fillRect/>
          </a:stretch>
        </p:blipFill>
        <p:spPr>
          <a:xfrm>
            <a:off x="8295586" y="300404"/>
            <a:ext cx="3073140" cy="2292049"/>
          </a:xfrm>
          <a:prstGeom prst="round2DiagRect">
            <a:avLst>
              <a:gd name="adj1" fmla="val 16667"/>
              <a:gd name="adj2" fmla="val 0"/>
            </a:avLst>
          </a:prstGeom>
          <a:ln w="28575"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EB7AEA87-18E3-9197-BCBF-207D6A70F295}"/>
              </a:ext>
            </a:extLst>
          </p:cNvPr>
          <p:cNvPicPr>
            <a:picLocks noChangeAspect="1"/>
          </p:cNvPicPr>
          <p:nvPr/>
        </p:nvPicPr>
        <p:blipFill>
          <a:blip r:embed="rId8"/>
          <a:stretch>
            <a:fillRect/>
          </a:stretch>
        </p:blipFill>
        <p:spPr>
          <a:xfrm>
            <a:off x="4575839" y="4801893"/>
            <a:ext cx="3097580" cy="1681135"/>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reflection blurRad="6350" stA="50000" endA="295" endPos="92000" dist="101600" dir="5400000" sy="-100000" algn="bl" rotWithShape="0"/>
          </a:effectLst>
        </p:spPr>
      </p:pic>
    </p:spTree>
    <p:extLst>
      <p:ext uri="{BB962C8B-B14F-4D97-AF65-F5344CB8AC3E}">
        <p14:creationId xmlns:p14="http://schemas.microsoft.com/office/powerpoint/2010/main" val="913727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720ADD-892D-74BE-7C24-68D39228665E}"/>
              </a:ext>
            </a:extLst>
          </p:cNvPr>
          <p:cNvSpPr txBox="1"/>
          <p:nvPr/>
        </p:nvSpPr>
        <p:spPr>
          <a:xfrm>
            <a:off x="1187777" y="518474"/>
            <a:ext cx="10058400" cy="3477875"/>
          </a:xfrm>
          <a:prstGeom prst="rect">
            <a:avLst/>
          </a:prstGeom>
          <a:noFill/>
        </p:spPr>
        <p:txBody>
          <a:bodyPr wrap="square" rtlCol="0">
            <a:spAutoFit/>
          </a:bodyPr>
          <a:lstStyle/>
          <a:p>
            <a:r>
              <a:rPr lang="en-US" sz="2000" dirty="0">
                <a:solidFill>
                  <a:schemeClr val="bg2"/>
                </a:solidFill>
              </a:rPr>
              <a:t>Reliability and validity:</a:t>
            </a:r>
          </a:p>
          <a:p>
            <a:endParaRPr lang="en-US" sz="2000" dirty="0">
              <a:solidFill>
                <a:schemeClr val="bg2"/>
              </a:solidFill>
            </a:endParaRPr>
          </a:p>
          <a:p>
            <a:r>
              <a:rPr lang="en-US" dirty="0"/>
              <a:t>Cronbach Alpha :</a:t>
            </a:r>
          </a:p>
          <a:p>
            <a:r>
              <a:rPr lang="en-US" dirty="0"/>
              <a:t>0.71 (good reliability)</a:t>
            </a:r>
          </a:p>
          <a:p>
            <a:endParaRPr lang="en-US" dirty="0"/>
          </a:p>
          <a:p>
            <a:r>
              <a:rPr lang="en-US" dirty="0"/>
              <a:t>KMO &amp; Bartlett test :</a:t>
            </a:r>
          </a:p>
          <a:p>
            <a:r>
              <a:rPr lang="en-US" dirty="0"/>
              <a:t>KMO=0.6569</a:t>
            </a:r>
          </a:p>
          <a:p>
            <a:r>
              <a:rPr lang="en-US" dirty="0"/>
              <a:t>Bartletts p&lt;0.05 (suitable for factor analysis)</a:t>
            </a:r>
          </a:p>
          <a:p>
            <a:endParaRPr lang="en-US" dirty="0"/>
          </a:p>
          <a:p>
            <a:r>
              <a:rPr lang="en-US" dirty="0"/>
              <a:t>Factor Analysis:</a:t>
            </a:r>
          </a:p>
          <a:p>
            <a:endParaRPr lang="en-US" dirty="0"/>
          </a:p>
          <a:p>
            <a:r>
              <a:rPr lang="en-US" dirty="0"/>
              <a:t>Identified 6 core performance dimensions </a:t>
            </a:r>
          </a:p>
        </p:txBody>
      </p:sp>
      <p:graphicFrame>
        <p:nvGraphicFramePr>
          <p:cNvPr id="4" name="Diagram 3">
            <a:extLst>
              <a:ext uri="{FF2B5EF4-FFF2-40B4-BE49-F238E27FC236}">
                <a16:creationId xmlns:a16="http://schemas.microsoft.com/office/drawing/2014/main" id="{D7B4B3EF-6A97-5760-005B-303C88D6F120}"/>
              </a:ext>
            </a:extLst>
          </p:cNvPr>
          <p:cNvGraphicFramePr/>
          <p:nvPr>
            <p:extLst>
              <p:ext uri="{D42A27DB-BD31-4B8C-83A1-F6EECF244321}">
                <p14:modId xmlns:p14="http://schemas.microsoft.com/office/powerpoint/2010/main" val="3580927913"/>
              </p:ext>
            </p:extLst>
          </p:nvPr>
        </p:nvGraphicFramePr>
        <p:xfrm>
          <a:off x="1187777" y="4119513"/>
          <a:ext cx="9907571" cy="1754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E417577-EF2F-0C45-DE79-B616684B7F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836447" y="699856"/>
            <a:ext cx="2834695" cy="3115110"/>
          </a:xfrm>
          <a:prstGeom prst="rect">
            <a:avLst/>
          </a:prstGeom>
        </p:spPr>
      </p:pic>
    </p:spTree>
    <p:extLst>
      <p:ext uri="{BB962C8B-B14F-4D97-AF65-F5344CB8AC3E}">
        <p14:creationId xmlns:p14="http://schemas.microsoft.com/office/powerpoint/2010/main" val="3674412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8D2FC3-4835-BE3E-FD0B-0CBB51B13773}"/>
              </a:ext>
            </a:extLst>
          </p:cNvPr>
          <p:cNvSpPr txBox="1"/>
          <p:nvPr/>
        </p:nvSpPr>
        <p:spPr>
          <a:xfrm>
            <a:off x="3991896" y="206477"/>
            <a:ext cx="4070555"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CHAPTER-IV</a:t>
            </a:r>
            <a:endParaRPr lang="en-IN" sz="2000" b="1" dirty="0">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4B98A514-D2C3-3AB3-D648-7E84AFFCF567}"/>
              </a:ext>
            </a:extLst>
          </p:cNvPr>
          <p:cNvSpPr/>
          <p:nvPr/>
        </p:nvSpPr>
        <p:spPr>
          <a:xfrm>
            <a:off x="752167" y="796413"/>
            <a:ext cx="10864645" cy="5319251"/>
          </a:xfrm>
          <a:prstGeom prst="rect">
            <a:avLst/>
          </a:prstGeom>
        </p:spPr>
        <p:txBody>
          <a:bodyPr/>
          <a:lstStyle/>
          <a:p>
            <a:pPr algn="just">
              <a:lnSpc>
                <a:spcPct val="150000"/>
              </a:lnSpc>
            </a:pPr>
            <a:r>
              <a:rPr lang="en-US" dirty="0">
                <a:solidFill>
                  <a:schemeClr val="bg2"/>
                </a:solidFill>
              </a:rPr>
              <a:t>Data analysis and interpretation:</a:t>
            </a:r>
          </a:p>
          <a:p>
            <a:pPr algn="just">
              <a:lnSpc>
                <a:spcPct val="150000"/>
              </a:lnSpc>
            </a:pPr>
            <a:r>
              <a:rPr lang="en-US" dirty="0">
                <a:solidFill>
                  <a:schemeClr val="bg2"/>
                </a:solidFill>
              </a:rPr>
              <a:t>Demographics :</a:t>
            </a:r>
          </a:p>
          <a:p>
            <a:pPr algn="just">
              <a:lnSpc>
                <a:spcPct val="150000"/>
              </a:lnSpc>
            </a:pPr>
            <a:r>
              <a:rPr lang="en-US" dirty="0">
                <a:effectLst>
                  <a:outerShdw blurRad="38100" dist="38100" dir="2700000" algn="tl">
                    <a:srgbClr val="000000">
                      <a:alpha val="43137"/>
                    </a:srgbClr>
                  </a:outerShdw>
                </a:effectLst>
              </a:rPr>
              <a:t>Gender : 54% female , 46% male </a:t>
            </a:r>
          </a:p>
          <a:p>
            <a:pPr algn="just">
              <a:lnSpc>
                <a:spcPct val="150000"/>
              </a:lnSpc>
            </a:pPr>
            <a:r>
              <a:rPr lang="en-US" dirty="0">
                <a:effectLst>
                  <a:outerShdw blurRad="38100" dist="38100" dir="2700000" algn="tl">
                    <a:srgbClr val="000000">
                      <a:alpha val="43137"/>
                    </a:srgbClr>
                  </a:outerShdw>
                </a:effectLst>
              </a:rPr>
              <a:t>Age : 81 % between 18-34 years</a:t>
            </a:r>
          </a:p>
          <a:p>
            <a:pPr algn="just">
              <a:lnSpc>
                <a:spcPct val="150000"/>
              </a:lnSpc>
            </a:pPr>
            <a:r>
              <a:rPr lang="en-US" dirty="0">
                <a:effectLst>
                  <a:outerShdw blurRad="38100" dist="38100" dir="2700000" algn="tl">
                    <a:srgbClr val="000000">
                      <a:alpha val="43137"/>
                    </a:srgbClr>
                  </a:outerShdw>
                </a:effectLst>
              </a:rPr>
              <a:t>Experience : 45% of 1-3 years , 25.7%&lt;1 year </a:t>
            </a:r>
          </a:p>
          <a:p>
            <a:pPr algn="just">
              <a:lnSpc>
                <a:spcPct val="150000"/>
              </a:lnSpc>
            </a:pPr>
            <a:r>
              <a:rPr lang="en-US" dirty="0">
                <a:effectLst>
                  <a:outerShdw blurRad="38100" dist="38100" dir="2700000" algn="tl">
                    <a:srgbClr val="000000">
                      <a:alpha val="43137"/>
                    </a:srgbClr>
                  </a:outerShdw>
                </a:effectLst>
              </a:rPr>
              <a:t>Departments : data analytics (29%), software development(30%), intergration&amp;cloud(29%),HR (12%)</a:t>
            </a:r>
          </a:p>
          <a:p>
            <a:pPr algn="just">
              <a:lnSpc>
                <a:spcPct val="150000"/>
              </a:lnSpc>
            </a:pPr>
            <a:r>
              <a:rPr lang="en-US" dirty="0">
                <a:solidFill>
                  <a:srgbClr val="002060"/>
                </a:solidFill>
              </a:rPr>
              <a:t>Descriptive findings :</a:t>
            </a:r>
          </a:p>
          <a:p>
            <a:pPr algn="just">
              <a:lnSpc>
                <a:spcPct val="150000"/>
              </a:lnSpc>
            </a:pPr>
            <a:r>
              <a:rPr lang="en-US" dirty="0"/>
              <a:t>75% fully utilize resources</a:t>
            </a:r>
          </a:p>
          <a:p>
            <a:pPr algn="just">
              <a:lnSpc>
                <a:spcPct val="150000"/>
              </a:lnSpc>
            </a:pPr>
            <a:r>
              <a:rPr lang="en-US" dirty="0"/>
              <a:t>81% align goals with manager regularly</a:t>
            </a:r>
          </a:p>
          <a:p>
            <a:pPr algn="just">
              <a:lnSpc>
                <a:spcPct val="150000"/>
              </a:lnSpc>
            </a:pPr>
            <a:r>
              <a:rPr lang="en-US" dirty="0"/>
              <a:t>82% apply training to task </a:t>
            </a:r>
          </a:p>
          <a:p>
            <a:pPr algn="just">
              <a:lnSpc>
                <a:spcPct val="150000"/>
              </a:lnSpc>
            </a:pPr>
            <a:r>
              <a:rPr lang="en-US" dirty="0"/>
              <a:t>88% collaborate frequently </a:t>
            </a:r>
          </a:p>
          <a:p>
            <a:pPr algn="just">
              <a:lnSpc>
                <a:spcPct val="150000"/>
              </a:lnSpc>
            </a:pPr>
            <a:r>
              <a:rPr lang="en-US" dirty="0"/>
              <a:t>Average ratings for engagement quality ,contribution all &gt;3.5/4</a:t>
            </a:r>
          </a:p>
          <a:p>
            <a:pPr algn="just">
              <a:lnSpc>
                <a:spcPct val="150000"/>
              </a:lnSpc>
            </a:pPr>
            <a:endParaRPr lang="en-US" dirty="0">
              <a:solidFill>
                <a:schemeClr val="bg2"/>
              </a:solidFill>
            </a:endParaRPr>
          </a:p>
          <a:p>
            <a:pPr algn="just">
              <a:lnSpc>
                <a:spcPct val="150000"/>
              </a:lnSpc>
            </a:pPr>
            <a:endParaRPr lang="en-US" dirty="0">
              <a:solidFill>
                <a:schemeClr val="bg2"/>
              </a:solidFill>
            </a:endParaRPr>
          </a:p>
          <a:p>
            <a:pPr algn="just">
              <a:lnSpc>
                <a:spcPct val="150000"/>
              </a:lnSpc>
            </a:pPr>
            <a:endParaRPr lang="en-US" dirty="0">
              <a:solidFill>
                <a:schemeClr val="bg2"/>
              </a:solidFill>
            </a:endParaRPr>
          </a:p>
          <a:p>
            <a:pPr algn="just">
              <a:lnSpc>
                <a:spcPct val="150000"/>
              </a:lnSpc>
            </a:pPr>
            <a:endParaRPr lang="en-US" dirty="0">
              <a:effectLst>
                <a:outerShdw blurRad="38100" dist="38100" dir="2700000" algn="tl">
                  <a:srgbClr val="000000">
                    <a:alpha val="43137"/>
                  </a:srgbClr>
                </a:outerShdw>
              </a:effectLst>
            </a:endParaRPr>
          </a:p>
          <a:p>
            <a:pPr algn="just">
              <a:lnSpc>
                <a:spcPct val="150000"/>
              </a:lnSpc>
            </a:pPr>
            <a:endParaRPr lang="en-US" dirty="0">
              <a:effectLst>
                <a:outerShdw blurRad="38100" dist="38100" dir="2700000" algn="tl">
                  <a:srgbClr val="000000">
                    <a:alpha val="43137"/>
                  </a:srgbClr>
                </a:outerShdw>
              </a:effectLst>
            </a:endParaRPr>
          </a:p>
          <a:p>
            <a:pPr algn="just">
              <a:lnSpc>
                <a:spcPct val="150000"/>
              </a:lnSpc>
            </a:pPr>
            <a:endParaRPr lang="en-US" dirty="0">
              <a:effectLst>
                <a:outerShdw blurRad="38100" dist="38100" dir="2700000" algn="tl">
                  <a:srgbClr val="000000">
                    <a:alpha val="43137"/>
                  </a:srgbClr>
                </a:outerShdw>
              </a:effectLst>
            </a:endParaRPr>
          </a:p>
          <a:p>
            <a:pPr lvl="0" algn="just">
              <a:lnSpc>
                <a:spcPct val="150000"/>
              </a:lnSpc>
            </a:pP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4454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B1A96E-AE65-92F3-6583-8002F94B5272}"/>
              </a:ext>
            </a:extLst>
          </p:cNvPr>
          <p:cNvPicPr>
            <a:picLocks noChangeAspect="1"/>
          </p:cNvPicPr>
          <p:nvPr/>
        </p:nvPicPr>
        <p:blipFill>
          <a:blip r:embed="rId2"/>
          <a:stretch>
            <a:fillRect/>
          </a:stretch>
        </p:blipFill>
        <p:spPr>
          <a:xfrm>
            <a:off x="1087410" y="1066869"/>
            <a:ext cx="4248161" cy="3373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61E67BFC-531B-FEFF-24B7-AC86EB53AA27}"/>
              </a:ext>
            </a:extLst>
          </p:cNvPr>
          <p:cNvSpPr txBox="1"/>
          <p:nvPr/>
        </p:nvSpPr>
        <p:spPr>
          <a:xfrm>
            <a:off x="1253765" y="282803"/>
            <a:ext cx="3667027" cy="400110"/>
          </a:xfrm>
          <a:prstGeom prst="rect">
            <a:avLst/>
          </a:prstGeom>
          <a:noFill/>
        </p:spPr>
        <p:txBody>
          <a:bodyPr wrap="square" rtlCol="0">
            <a:spAutoFit/>
          </a:bodyPr>
          <a:lstStyle/>
          <a:p>
            <a:r>
              <a:rPr lang="en-US" sz="2000" dirty="0">
                <a:solidFill>
                  <a:schemeClr val="bg2"/>
                </a:solidFill>
              </a:rPr>
              <a:t>Random forest classifier :</a:t>
            </a:r>
            <a:endParaRPr lang="en-IN" sz="2000" dirty="0">
              <a:solidFill>
                <a:schemeClr val="bg2"/>
              </a:solidFill>
            </a:endParaRPr>
          </a:p>
        </p:txBody>
      </p:sp>
      <p:sp>
        <p:nvSpPr>
          <p:cNvPr id="6" name="TextBox 5">
            <a:extLst>
              <a:ext uri="{FF2B5EF4-FFF2-40B4-BE49-F238E27FC236}">
                <a16:creationId xmlns:a16="http://schemas.microsoft.com/office/drawing/2014/main" id="{FA3A445F-D9F8-355E-93ED-082FD7875A49}"/>
              </a:ext>
            </a:extLst>
          </p:cNvPr>
          <p:cNvSpPr txBox="1"/>
          <p:nvPr/>
        </p:nvSpPr>
        <p:spPr>
          <a:xfrm>
            <a:off x="6165129" y="282803"/>
            <a:ext cx="4883085" cy="646331"/>
          </a:xfrm>
          <a:prstGeom prst="rect">
            <a:avLst/>
          </a:prstGeom>
          <a:noFill/>
          <a:ln>
            <a:solidFill>
              <a:schemeClr val="tx1"/>
            </a:solidFill>
            <a:prstDash val="dash"/>
          </a:ln>
        </p:spPr>
        <p:txBody>
          <a:bodyPr wrap="square" rtlCol="0">
            <a:spAutoFit/>
          </a:bodyPr>
          <a:lstStyle/>
          <a:p>
            <a:r>
              <a:rPr lang="en-US" dirty="0"/>
              <a:t>Purpose : to predict the individual contribution level of employees using departmental behavioral data</a:t>
            </a:r>
            <a:endParaRPr lang="en-IN" dirty="0"/>
          </a:p>
        </p:txBody>
      </p:sp>
      <p:sp>
        <p:nvSpPr>
          <p:cNvPr id="7" name="TextBox 6">
            <a:extLst>
              <a:ext uri="{FF2B5EF4-FFF2-40B4-BE49-F238E27FC236}">
                <a16:creationId xmlns:a16="http://schemas.microsoft.com/office/drawing/2014/main" id="{696889E7-3F0C-C620-9A78-7893F6D9D41F}"/>
              </a:ext>
            </a:extLst>
          </p:cNvPr>
          <p:cNvSpPr txBox="1"/>
          <p:nvPr/>
        </p:nvSpPr>
        <p:spPr>
          <a:xfrm>
            <a:off x="7051248" y="1357460"/>
            <a:ext cx="4364612" cy="1200329"/>
          </a:xfrm>
          <a:prstGeom prst="rect">
            <a:avLst/>
          </a:prstGeom>
          <a:noFill/>
          <a:ln>
            <a:solidFill>
              <a:schemeClr val="tx1"/>
            </a:solidFill>
            <a:prstDash val="dash"/>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r>
              <a:rPr lang="en-US" dirty="0"/>
              <a:t>Input variables: problem solving , learning &amp; development ,conflict, department</a:t>
            </a:r>
          </a:p>
          <a:p>
            <a:endParaRPr lang="en-US" dirty="0"/>
          </a:p>
          <a:p>
            <a:r>
              <a:rPr lang="en-US" dirty="0"/>
              <a:t>Target variable :individual contribution</a:t>
            </a:r>
            <a:endParaRPr lang="en-IN" dirty="0"/>
          </a:p>
        </p:txBody>
      </p:sp>
      <p:sp>
        <p:nvSpPr>
          <p:cNvPr id="8" name="TextBox 7">
            <a:extLst>
              <a:ext uri="{FF2B5EF4-FFF2-40B4-BE49-F238E27FC236}">
                <a16:creationId xmlns:a16="http://schemas.microsoft.com/office/drawing/2014/main" id="{C947491A-038C-2475-42C2-020C4F0E802B}"/>
              </a:ext>
            </a:extLst>
          </p:cNvPr>
          <p:cNvSpPr txBox="1"/>
          <p:nvPr/>
        </p:nvSpPr>
        <p:spPr>
          <a:xfrm>
            <a:off x="6344239" y="2912284"/>
            <a:ext cx="5722072" cy="923330"/>
          </a:xfrm>
          <a:prstGeom prst="rect">
            <a:avLst/>
          </a:prstGeom>
          <a:noFill/>
          <a:ln>
            <a:solidFill>
              <a:schemeClr val="tx1"/>
            </a:solidFill>
            <a:prstDash val="dash"/>
          </a:ln>
        </p:spPr>
        <p:txBody>
          <a:bodyPr wrap="square" rtlCol="0">
            <a:spAutoFit/>
          </a:bodyPr>
          <a:lstStyle/>
          <a:p>
            <a:r>
              <a:rPr lang="en-US" dirty="0"/>
              <a:t>Method: data was split into training 80%and testing 20% with random </a:t>
            </a:r>
            <a:r>
              <a:rPr lang="en-US" dirty="0" err="1"/>
              <a:t>oversampler</a:t>
            </a:r>
            <a:r>
              <a:rPr lang="en-US" dirty="0"/>
              <a:t> to address class imbalance </a:t>
            </a:r>
            <a:r>
              <a:rPr lang="en-US" dirty="0" err="1"/>
              <a:t>gridsearchCV</a:t>
            </a:r>
            <a:r>
              <a:rPr lang="en-US" dirty="0"/>
              <a:t> was used for hyper parameter optimization</a:t>
            </a:r>
            <a:endParaRPr lang="en-IN" dirty="0"/>
          </a:p>
        </p:txBody>
      </p:sp>
      <p:sp>
        <p:nvSpPr>
          <p:cNvPr id="9" name="TextBox 8">
            <a:extLst>
              <a:ext uri="{FF2B5EF4-FFF2-40B4-BE49-F238E27FC236}">
                <a16:creationId xmlns:a16="http://schemas.microsoft.com/office/drawing/2014/main" id="{144B258A-A599-4609-F157-41137B938391}"/>
              </a:ext>
            </a:extLst>
          </p:cNvPr>
          <p:cNvSpPr txBox="1"/>
          <p:nvPr/>
        </p:nvSpPr>
        <p:spPr>
          <a:xfrm>
            <a:off x="6202837" y="4443722"/>
            <a:ext cx="2469823" cy="369332"/>
          </a:xfrm>
          <a:prstGeom prst="rect">
            <a:avLst/>
          </a:prstGeom>
          <a:noFill/>
          <a:ln>
            <a:solidFill>
              <a:schemeClr val="tx1"/>
            </a:solidFill>
            <a:prstDash val="dash"/>
          </a:ln>
        </p:spPr>
        <p:txBody>
          <a:bodyPr wrap="square" rtlCol="0">
            <a:spAutoFit/>
          </a:bodyPr>
          <a:lstStyle/>
          <a:p>
            <a:r>
              <a:rPr lang="en-US" dirty="0"/>
              <a:t>Accuracy :90 %</a:t>
            </a:r>
            <a:endParaRPr lang="en-IN" dirty="0"/>
          </a:p>
        </p:txBody>
      </p:sp>
      <p:sp>
        <p:nvSpPr>
          <p:cNvPr id="10" name="TextBox 9">
            <a:extLst>
              <a:ext uri="{FF2B5EF4-FFF2-40B4-BE49-F238E27FC236}">
                <a16:creationId xmlns:a16="http://schemas.microsoft.com/office/drawing/2014/main" id="{F2A4EA5B-45E6-67EC-4C78-CF3146AB10D0}"/>
              </a:ext>
            </a:extLst>
          </p:cNvPr>
          <p:cNvSpPr txBox="1"/>
          <p:nvPr/>
        </p:nvSpPr>
        <p:spPr>
          <a:xfrm>
            <a:off x="5467546" y="5274126"/>
            <a:ext cx="4053526" cy="1200329"/>
          </a:xfrm>
          <a:prstGeom prst="rect">
            <a:avLst/>
          </a:prstGeom>
          <a:noFill/>
          <a:ln>
            <a:solidFill>
              <a:schemeClr val="tx1"/>
            </a:solidFill>
            <a:prstDash val="dash"/>
          </a:ln>
        </p:spPr>
        <p:txBody>
          <a:bodyPr wrap="square" rtlCol="0">
            <a:spAutoFit/>
          </a:bodyPr>
          <a:lstStyle/>
          <a:p>
            <a:r>
              <a:rPr lang="en-US" dirty="0"/>
              <a:t>Key finding :HR department had the highest predicted average contribution dept-wise prediction matched ANOVA results </a:t>
            </a:r>
            <a:endParaRPr lang="en-IN" dirty="0"/>
          </a:p>
        </p:txBody>
      </p:sp>
      <p:cxnSp>
        <p:nvCxnSpPr>
          <p:cNvPr id="12" name="Straight Arrow Connector 11">
            <a:extLst>
              <a:ext uri="{FF2B5EF4-FFF2-40B4-BE49-F238E27FC236}">
                <a16:creationId xmlns:a16="http://schemas.microsoft.com/office/drawing/2014/main" id="{E50E45E6-B076-BA58-94C4-2AF13A29AAC1}"/>
              </a:ext>
            </a:extLst>
          </p:cNvPr>
          <p:cNvCxnSpPr/>
          <p:nvPr/>
        </p:nvCxnSpPr>
        <p:spPr>
          <a:xfrm flipV="1">
            <a:off x="5335571" y="929134"/>
            <a:ext cx="1008668" cy="833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FC0CFE-E17C-1BDD-549A-F53C61AEF69E}"/>
              </a:ext>
            </a:extLst>
          </p:cNvPr>
          <p:cNvCxnSpPr>
            <a:cxnSpLocks/>
          </p:cNvCxnSpPr>
          <p:nvPr/>
        </p:nvCxnSpPr>
        <p:spPr>
          <a:xfrm>
            <a:off x="5335571" y="2314280"/>
            <a:ext cx="17156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DFB302A-2A7D-8EBA-B5FB-D0DC99C76756}"/>
              </a:ext>
            </a:extLst>
          </p:cNvPr>
          <p:cNvCxnSpPr>
            <a:cxnSpLocks/>
          </p:cNvCxnSpPr>
          <p:nvPr/>
        </p:nvCxnSpPr>
        <p:spPr>
          <a:xfrm>
            <a:off x="5335571" y="3230613"/>
            <a:ext cx="10086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524CC04-B22C-6492-51A4-A9610594491A}"/>
              </a:ext>
            </a:extLst>
          </p:cNvPr>
          <p:cNvCxnSpPr>
            <a:cxnSpLocks/>
          </p:cNvCxnSpPr>
          <p:nvPr/>
        </p:nvCxnSpPr>
        <p:spPr>
          <a:xfrm>
            <a:off x="5326143" y="3509032"/>
            <a:ext cx="867266" cy="97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E7F998-6C1F-2502-E052-165906231A3D}"/>
              </a:ext>
            </a:extLst>
          </p:cNvPr>
          <p:cNvCxnSpPr>
            <a:cxnSpLocks/>
          </p:cNvCxnSpPr>
          <p:nvPr/>
        </p:nvCxnSpPr>
        <p:spPr>
          <a:xfrm>
            <a:off x="5326143" y="3725881"/>
            <a:ext cx="735292" cy="1548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5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C2398A5-AC4B-7432-0BAB-E215C5C2ADE5}"/>
              </a:ext>
            </a:extLst>
          </p:cNvPr>
          <p:cNvGraphicFramePr/>
          <p:nvPr>
            <p:extLst>
              <p:ext uri="{D42A27DB-BD31-4B8C-83A1-F6EECF244321}">
                <p14:modId xmlns:p14="http://schemas.microsoft.com/office/powerpoint/2010/main" val="4186894313"/>
              </p:ext>
            </p:extLst>
          </p:nvPr>
        </p:nvGraphicFramePr>
        <p:xfrm>
          <a:off x="7108725" y="933254"/>
          <a:ext cx="4099746" cy="2909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B3CD488-CBE5-1B6E-A493-9D03615B6CCA}"/>
              </a:ext>
            </a:extLst>
          </p:cNvPr>
          <p:cNvSpPr txBox="1"/>
          <p:nvPr/>
        </p:nvSpPr>
        <p:spPr>
          <a:xfrm>
            <a:off x="8032552" y="393834"/>
            <a:ext cx="3516198" cy="400110"/>
          </a:xfrm>
          <a:prstGeom prst="rect">
            <a:avLst/>
          </a:prstGeom>
          <a:noFill/>
        </p:spPr>
        <p:txBody>
          <a:bodyPr wrap="square" rtlCol="0">
            <a:spAutoFit/>
          </a:bodyPr>
          <a:lstStyle/>
          <a:p>
            <a:r>
              <a:rPr lang="en-US" sz="2000" dirty="0"/>
              <a:t>Department rankings :</a:t>
            </a:r>
            <a:endParaRPr lang="en-IN" sz="2000" dirty="0"/>
          </a:p>
        </p:txBody>
      </p:sp>
      <p:sp>
        <p:nvSpPr>
          <p:cNvPr id="7" name="TextBox 6">
            <a:extLst>
              <a:ext uri="{FF2B5EF4-FFF2-40B4-BE49-F238E27FC236}">
                <a16:creationId xmlns:a16="http://schemas.microsoft.com/office/drawing/2014/main" id="{B37F4F1F-BF3D-0558-31D2-12ED254C000B}"/>
              </a:ext>
            </a:extLst>
          </p:cNvPr>
          <p:cNvSpPr txBox="1"/>
          <p:nvPr/>
        </p:nvSpPr>
        <p:spPr>
          <a:xfrm>
            <a:off x="1432875" y="593889"/>
            <a:ext cx="5675850" cy="5632311"/>
          </a:xfrm>
          <a:prstGeom prst="rect">
            <a:avLst/>
          </a:prstGeom>
          <a:noFill/>
        </p:spPr>
        <p:txBody>
          <a:bodyPr wrap="square" rtlCol="0">
            <a:spAutoFit/>
          </a:bodyPr>
          <a:lstStyle/>
          <a:p>
            <a:r>
              <a:rPr lang="en-US" dirty="0">
                <a:solidFill>
                  <a:schemeClr val="bg2"/>
                </a:solidFill>
              </a:rPr>
              <a:t>ANOVA :</a:t>
            </a:r>
          </a:p>
          <a:p>
            <a:r>
              <a:rPr lang="en-US" dirty="0">
                <a:effectLst>
                  <a:outerShdw blurRad="38100" dist="38100" dir="2700000" algn="tl">
                    <a:srgbClr val="000000">
                      <a:alpha val="43137"/>
                    </a:srgbClr>
                  </a:outerShdw>
                </a:effectLst>
              </a:rPr>
              <a:t>To statistically confirm whether departmental differences in predicted contribution are significant </a:t>
            </a: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Result F-statistic =33.7754,p-value=0.0000</a:t>
            </a: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Interpretation :</a:t>
            </a:r>
          </a:p>
          <a:p>
            <a:r>
              <a:rPr lang="en-US" dirty="0">
                <a:effectLst>
                  <a:outerShdw blurRad="38100" dist="38100" dir="2700000" algn="tl">
                    <a:srgbClr val="000000">
                      <a:alpha val="43137"/>
                    </a:srgbClr>
                  </a:outerShdw>
                </a:effectLst>
              </a:rPr>
              <a:t>There is a statistically significant difference in performance between departments </a:t>
            </a:r>
          </a:p>
          <a:p>
            <a:endParaRPr lang="en-US" dirty="0"/>
          </a:p>
          <a:p>
            <a:endParaRPr lang="en-US" dirty="0"/>
          </a:p>
          <a:p>
            <a:r>
              <a:rPr lang="en-US" dirty="0">
                <a:solidFill>
                  <a:srgbClr val="002060"/>
                </a:solidFill>
              </a:rPr>
              <a:t>Tukey HSD:</a:t>
            </a:r>
          </a:p>
          <a:p>
            <a:r>
              <a:rPr lang="en-US" dirty="0">
                <a:effectLst>
                  <a:outerShdw blurRad="38100" dist="38100" dir="2700000" algn="tl">
                    <a:srgbClr val="000000">
                      <a:alpha val="43137"/>
                    </a:srgbClr>
                  </a:outerShdw>
                </a:effectLst>
              </a:rPr>
              <a:t>To determine which department significantly differ from each other </a:t>
            </a: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Findings :</a:t>
            </a:r>
          </a:p>
          <a:p>
            <a:pPr algn="just"/>
            <a:r>
              <a:rPr lang="en-US" dirty="0">
                <a:effectLst>
                  <a:outerShdw blurRad="38100" dist="38100" dir="2700000" algn="tl">
                    <a:srgbClr val="000000">
                      <a:alpha val="43137"/>
                    </a:srgbClr>
                  </a:outerShdw>
                </a:effectLst>
              </a:rPr>
              <a:t>HR significantly outperformed integration and software development ,data analytics and HR had similar performance .integration has lower predicted score </a:t>
            </a:r>
          </a:p>
          <a:p>
            <a:endParaRPr lang="en-IN" dirty="0"/>
          </a:p>
        </p:txBody>
      </p:sp>
    </p:spTree>
    <p:extLst>
      <p:ext uri="{BB962C8B-B14F-4D97-AF65-F5344CB8AC3E}">
        <p14:creationId xmlns:p14="http://schemas.microsoft.com/office/powerpoint/2010/main" val="90889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A8B56E-B619-DBC1-5098-F98F356EC6C4}"/>
              </a:ext>
            </a:extLst>
          </p:cNvPr>
          <p:cNvPicPr>
            <a:picLocks noChangeAspect="1"/>
          </p:cNvPicPr>
          <p:nvPr/>
        </p:nvPicPr>
        <p:blipFill>
          <a:blip r:embed="rId2"/>
          <a:stretch>
            <a:fillRect/>
          </a:stretch>
        </p:blipFill>
        <p:spPr>
          <a:xfrm>
            <a:off x="895790" y="1770125"/>
            <a:ext cx="4288953" cy="26416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3D314949-BC08-73EF-4BFA-9FBBE7476085}"/>
              </a:ext>
            </a:extLst>
          </p:cNvPr>
          <p:cNvSpPr txBox="1"/>
          <p:nvPr/>
        </p:nvSpPr>
        <p:spPr>
          <a:xfrm>
            <a:off x="1263192" y="314955"/>
            <a:ext cx="4741683" cy="400110"/>
          </a:xfrm>
          <a:prstGeom prst="rect">
            <a:avLst/>
          </a:prstGeom>
          <a:noFill/>
        </p:spPr>
        <p:txBody>
          <a:bodyPr wrap="square" rtlCol="0">
            <a:spAutoFit/>
          </a:bodyPr>
          <a:lstStyle/>
          <a:p>
            <a:r>
              <a:rPr lang="en-US" sz="2000" dirty="0">
                <a:solidFill>
                  <a:schemeClr val="bg2"/>
                </a:solidFill>
              </a:rPr>
              <a:t>Random forest regression:</a:t>
            </a:r>
            <a:endParaRPr lang="en-IN" sz="2000" dirty="0">
              <a:solidFill>
                <a:schemeClr val="bg2"/>
              </a:solidFill>
            </a:endParaRPr>
          </a:p>
        </p:txBody>
      </p:sp>
      <p:sp>
        <p:nvSpPr>
          <p:cNvPr id="5" name="TextBox 4">
            <a:extLst>
              <a:ext uri="{FF2B5EF4-FFF2-40B4-BE49-F238E27FC236}">
                <a16:creationId xmlns:a16="http://schemas.microsoft.com/office/drawing/2014/main" id="{03EB77B3-2D29-91F8-0189-09D249925233}"/>
              </a:ext>
            </a:extLst>
          </p:cNvPr>
          <p:cNvSpPr txBox="1"/>
          <p:nvPr/>
        </p:nvSpPr>
        <p:spPr>
          <a:xfrm>
            <a:off x="5646657" y="867267"/>
            <a:ext cx="5929460" cy="535531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rPr>
              <a:t>Random forest regression was used to predict employees target completion based on factors like working condition, leadership ,training ,learning, co-worker support and career development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rPr>
              <a:t>The model achieved a high R-square (0.81) indicating that 81 % of the variation in target completion is explained by these variables</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endParaRPr>
          </a:p>
          <a:p>
            <a:pPr algn="just"/>
            <a:r>
              <a:rPr lang="en-US" dirty="0">
                <a:effectLst>
                  <a:outerShdw blurRad="38100" dist="38100" dir="2700000" algn="tl">
                    <a:srgbClr val="000000">
                      <a:alpha val="43137"/>
                    </a:srgbClr>
                  </a:outerShdw>
                </a:effectLst>
              </a:rPr>
              <a:t>Mean squared error (MSE):</a:t>
            </a: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rPr>
              <a:t>Obtained low value indicates that model prediction are close to actual target completion values</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rPr>
              <a:t>Among them training and leadership were identified as the most influential predictors  </a:t>
            </a:r>
          </a:p>
          <a:p>
            <a:pPr marL="285750" indent="-285750" algn="just">
              <a:buFont typeface="Wingdings" panose="05000000000000000000" pitchFamily="2" charset="2"/>
              <a:buChar char="q"/>
            </a:pPr>
            <a:endParaRPr lang="en-US"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q"/>
            </a:pPr>
            <a:r>
              <a:rPr lang="en-US" dirty="0">
                <a:effectLst>
                  <a:outerShdw blurRad="38100" dist="38100" dir="2700000" algn="tl">
                    <a:srgbClr val="000000">
                      <a:alpha val="43137"/>
                    </a:srgbClr>
                  </a:outerShdw>
                </a:effectLst>
              </a:rPr>
              <a:t>It shows better training and strong leadership significantly improve employee performance </a:t>
            </a:r>
          </a:p>
          <a:p>
            <a:endParaRPr lang="en-IN" dirty="0"/>
          </a:p>
        </p:txBody>
      </p:sp>
    </p:spTree>
    <p:extLst>
      <p:ext uri="{BB962C8B-B14F-4D97-AF65-F5344CB8AC3E}">
        <p14:creationId xmlns:p14="http://schemas.microsoft.com/office/powerpoint/2010/main" val="163125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0D8CEF-0951-A970-C3B2-2FC2BFC652E9}"/>
              </a:ext>
            </a:extLst>
          </p:cNvPr>
          <p:cNvSpPr txBox="1"/>
          <p:nvPr/>
        </p:nvSpPr>
        <p:spPr>
          <a:xfrm>
            <a:off x="1291472" y="245097"/>
            <a:ext cx="9294830" cy="5909310"/>
          </a:xfrm>
          <a:prstGeom prst="rect">
            <a:avLst/>
          </a:prstGeom>
          <a:noFill/>
        </p:spPr>
        <p:txBody>
          <a:bodyPr wrap="square" rtlCol="0">
            <a:spAutoFit/>
          </a:bodyPr>
          <a:lstStyle/>
          <a:p>
            <a:r>
              <a:rPr lang="en-US" dirty="0">
                <a:solidFill>
                  <a:schemeClr val="bg2">
                    <a:lumMod val="50000"/>
                  </a:schemeClr>
                </a:solidFill>
              </a:rPr>
              <a:t>K-means clustering :</a:t>
            </a:r>
          </a:p>
          <a:p>
            <a:endParaRPr lang="en-US" dirty="0">
              <a:solidFill>
                <a:schemeClr val="bg2">
                  <a:lumMod val="50000"/>
                </a:schemeClr>
              </a:solidFill>
            </a:endParaRPr>
          </a:p>
          <a:p>
            <a:pPr algn="just"/>
            <a:r>
              <a:rPr lang="en-US" dirty="0">
                <a:effectLst>
                  <a:outerShdw blurRad="38100" dist="38100" dir="2700000" algn="tl">
                    <a:srgbClr val="000000">
                      <a:alpha val="43137"/>
                    </a:srgbClr>
                  </a:outerShdw>
                </a:effectLst>
              </a:rPr>
              <a:t>To segment employees into distinct group based on their performance characteristics enabling more personalized analysis and HR interventions </a:t>
            </a:r>
          </a:p>
          <a:p>
            <a:pPr algn="just"/>
            <a:endParaRPr lang="en-US" dirty="0">
              <a:effectLst>
                <a:outerShdw blurRad="38100" dist="38100" dir="2700000" algn="tl">
                  <a:srgbClr val="000000">
                    <a:alpha val="43137"/>
                  </a:srgbClr>
                </a:outerShdw>
              </a:effectLst>
            </a:endParaRPr>
          </a:p>
          <a:p>
            <a:pPr algn="just"/>
            <a:r>
              <a:rPr lang="en-IN" dirty="0">
                <a:effectLst>
                  <a:outerShdw blurRad="38100" dist="38100" dir="2700000" algn="tl">
                    <a:srgbClr val="000000">
                      <a:alpha val="43137"/>
                    </a:srgbClr>
                  </a:outerShdw>
                </a:effectLst>
              </a:rPr>
              <a:t>Methodology :</a:t>
            </a:r>
          </a:p>
          <a:p>
            <a:pPr algn="just"/>
            <a:r>
              <a:rPr lang="en-IN" dirty="0">
                <a:effectLst>
                  <a:outerShdw blurRad="38100" dist="38100" dir="2700000" algn="tl">
                    <a:srgbClr val="000000">
                      <a:alpha val="43137"/>
                    </a:srgbClr>
                  </a:outerShdw>
                </a:effectLst>
              </a:rPr>
              <a:t>Standardization : all variables were standardized to bring them onto same scale </a:t>
            </a:r>
          </a:p>
          <a:p>
            <a:pPr algn="just"/>
            <a:endParaRPr lang="en-IN" dirty="0">
              <a:effectLst>
                <a:outerShdw blurRad="38100" dist="38100" dir="2700000" algn="tl">
                  <a:srgbClr val="000000">
                    <a:alpha val="43137"/>
                  </a:srgbClr>
                </a:outerShdw>
              </a:effectLst>
            </a:endParaRPr>
          </a:p>
          <a:p>
            <a:pPr algn="just"/>
            <a:r>
              <a:rPr lang="en-IN" dirty="0">
                <a:effectLst>
                  <a:outerShdw blurRad="38100" dist="38100" dir="2700000" algn="tl">
                    <a:srgbClr val="000000">
                      <a:alpha val="43137"/>
                    </a:srgbClr>
                  </a:outerShdw>
                </a:effectLst>
              </a:rPr>
              <a:t>Elbow method :</a:t>
            </a:r>
          </a:p>
          <a:p>
            <a:pPr algn="just"/>
            <a:r>
              <a:rPr lang="en-IN" dirty="0">
                <a:effectLst>
                  <a:outerShdw blurRad="38100" dist="38100" dir="2700000" algn="tl">
                    <a:srgbClr val="000000">
                      <a:alpha val="43137"/>
                    </a:srgbClr>
                  </a:outerShdw>
                </a:effectLst>
              </a:rPr>
              <a:t>Used to determined the optimal number of clusters (k=3 indicating three natural groupings </a:t>
            </a:r>
          </a:p>
          <a:p>
            <a:pPr algn="just"/>
            <a:endParaRPr lang="en-IN" dirty="0">
              <a:effectLst>
                <a:outerShdw blurRad="38100" dist="38100" dir="2700000" algn="tl">
                  <a:srgbClr val="000000">
                    <a:alpha val="43137"/>
                  </a:srgbClr>
                </a:outerShdw>
              </a:effectLst>
            </a:endParaRPr>
          </a:p>
          <a:p>
            <a:pPr algn="just"/>
            <a:r>
              <a:rPr lang="en-IN" dirty="0">
                <a:effectLst>
                  <a:outerShdw blurRad="38100" dist="38100" dir="2700000" algn="tl">
                    <a:srgbClr val="000000">
                      <a:alpha val="43137"/>
                    </a:srgbClr>
                  </a:outerShdw>
                </a:effectLst>
              </a:rPr>
              <a:t>Cluster interpretation :</a:t>
            </a:r>
          </a:p>
          <a:p>
            <a:pPr algn="just"/>
            <a:r>
              <a:rPr lang="en-IN" dirty="0">
                <a:effectLst>
                  <a:outerShdw blurRad="38100" dist="38100" dir="2700000" algn="tl">
                    <a:srgbClr val="000000">
                      <a:alpha val="43137"/>
                    </a:srgbClr>
                  </a:outerShdw>
                </a:effectLst>
              </a:rPr>
              <a:t>Cluster -1: High performance and highly satisfied employees </a:t>
            </a:r>
          </a:p>
          <a:p>
            <a:pPr algn="just"/>
            <a:r>
              <a:rPr lang="en-IN" dirty="0">
                <a:effectLst>
                  <a:outerShdw blurRad="38100" dist="38100" dir="2700000" algn="tl">
                    <a:srgbClr val="000000">
                      <a:alpha val="43137"/>
                    </a:srgbClr>
                  </a:outerShdw>
                </a:effectLst>
              </a:rPr>
              <a:t>Strong in leadership training and career development </a:t>
            </a:r>
          </a:p>
          <a:p>
            <a:pPr algn="just"/>
            <a:endParaRPr lang="en-IN" dirty="0">
              <a:effectLst>
                <a:outerShdw blurRad="38100" dist="38100" dir="2700000" algn="tl">
                  <a:srgbClr val="000000">
                    <a:alpha val="43137"/>
                  </a:srgbClr>
                </a:outerShdw>
              </a:effectLst>
            </a:endParaRPr>
          </a:p>
          <a:p>
            <a:pPr algn="just"/>
            <a:r>
              <a:rPr lang="en-IN" dirty="0">
                <a:effectLst>
                  <a:outerShdw blurRad="38100" dist="38100" dir="2700000" algn="tl">
                    <a:srgbClr val="000000">
                      <a:alpha val="43137"/>
                    </a:srgbClr>
                  </a:outerShdw>
                </a:effectLst>
              </a:rPr>
              <a:t>Cluster-2 : Moderately satisfied employees </a:t>
            </a:r>
          </a:p>
          <a:p>
            <a:pPr algn="just"/>
            <a:r>
              <a:rPr lang="en-IN" dirty="0">
                <a:effectLst>
                  <a:outerShdw blurRad="38100" dist="38100" dir="2700000" algn="tl">
                    <a:srgbClr val="000000">
                      <a:alpha val="43137"/>
                    </a:srgbClr>
                  </a:outerShdw>
                </a:effectLst>
              </a:rPr>
              <a:t>Shows gap in leadership quality and development opportunities </a:t>
            </a:r>
          </a:p>
          <a:p>
            <a:pPr algn="just"/>
            <a:endParaRPr lang="en-IN" dirty="0">
              <a:effectLst>
                <a:outerShdw blurRad="38100" dist="38100" dir="2700000" algn="tl">
                  <a:srgbClr val="000000">
                    <a:alpha val="43137"/>
                  </a:srgbClr>
                </a:outerShdw>
              </a:effectLst>
            </a:endParaRPr>
          </a:p>
          <a:p>
            <a:pPr algn="just"/>
            <a:r>
              <a:rPr lang="en-IN" dirty="0">
                <a:effectLst>
                  <a:outerShdw blurRad="38100" dist="38100" dir="2700000" algn="tl">
                    <a:srgbClr val="000000">
                      <a:alpha val="43137"/>
                    </a:srgbClr>
                  </a:outerShdw>
                </a:effectLst>
              </a:rPr>
              <a:t>Cluster -3</a:t>
            </a:r>
          </a:p>
          <a:p>
            <a:pPr algn="just"/>
            <a:r>
              <a:rPr lang="en-IN" dirty="0">
                <a:effectLst>
                  <a:outerShdw blurRad="38100" dist="38100" dir="2700000" algn="tl">
                    <a:srgbClr val="000000">
                      <a:alpha val="43137"/>
                    </a:srgbClr>
                  </a:outerShdw>
                </a:effectLst>
              </a:rPr>
              <a:t>Struggle with conflict management ,quality of work and performance metrics </a:t>
            </a:r>
          </a:p>
          <a:p>
            <a:endParaRPr lang="en-IN" dirty="0"/>
          </a:p>
        </p:txBody>
      </p:sp>
      <p:pic>
        <p:nvPicPr>
          <p:cNvPr id="4" name="Picture 3">
            <a:extLst>
              <a:ext uri="{FF2B5EF4-FFF2-40B4-BE49-F238E27FC236}">
                <a16:creationId xmlns:a16="http://schemas.microsoft.com/office/drawing/2014/main" id="{BE4A920E-C7B9-9BC9-8CF4-DDB34687B6B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360" b="99015" l="8808" r="88601">
                        <a14:foregroundMark x1="56995" y1="92611" x2="56995" y2="92611"/>
                        <a14:foregroundMark x1="56995" y1="92611" x2="73057" y2="78818"/>
                        <a14:foregroundMark x1="73057" y1="78818" x2="64767" y2="98030"/>
                        <a14:foregroundMark x1="64767" y1="98030" x2="43005" y2="99015"/>
                        <a14:foregroundMark x1="43005" y1="99015" x2="22280" y2="89655"/>
                        <a14:foregroundMark x1="22280" y1="89655" x2="21762" y2="78818"/>
                        <a14:foregroundMark x1="8808" y1="81281" x2="8808" y2="91133"/>
                        <a14:foregroundMark x1="79275" y1="99015" x2="81865" y2="85222"/>
                      </a14:backgroundRemoval>
                    </a14:imgEffect>
                  </a14:imgLayer>
                </a14:imgProps>
              </a:ext>
            </a:extLst>
          </a:blip>
          <a:stretch>
            <a:fillRect/>
          </a:stretch>
        </p:blipFill>
        <p:spPr>
          <a:xfrm>
            <a:off x="8578391" y="3044858"/>
            <a:ext cx="2696065" cy="2507529"/>
          </a:xfrm>
          <a:prstGeom prst="rect">
            <a:avLst/>
          </a:prstGeom>
        </p:spPr>
      </p:pic>
    </p:spTree>
    <p:extLst>
      <p:ext uri="{BB962C8B-B14F-4D97-AF65-F5344CB8AC3E}">
        <p14:creationId xmlns:p14="http://schemas.microsoft.com/office/powerpoint/2010/main" val="68656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2CC6ED-B715-2184-0C80-C30360DF2BCD}"/>
              </a:ext>
            </a:extLst>
          </p:cNvPr>
          <p:cNvSpPr txBox="1"/>
          <p:nvPr/>
        </p:nvSpPr>
        <p:spPr>
          <a:xfrm>
            <a:off x="1288026" y="609600"/>
            <a:ext cx="6813755" cy="1709699"/>
          </a:xfrm>
          <a:prstGeom prst="rect">
            <a:avLst/>
          </a:prstGeom>
          <a:noFill/>
        </p:spPr>
        <p:txBody>
          <a:bodyPr wrap="square" rtlCol="0">
            <a:spAutoFit/>
          </a:bodyPr>
          <a:lstStyle/>
          <a:p>
            <a:pPr>
              <a:lnSpc>
                <a:spcPct val="150000"/>
              </a:lnSpc>
            </a:pPr>
            <a:r>
              <a:rPr lang="en-IN" dirty="0">
                <a:solidFill>
                  <a:schemeClr val="bg2"/>
                </a:solidFill>
              </a:rPr>
              <a:t>Sentiment Analysis (VADER)</a:t>
            </a:r>
          </a:p>
          <a:p>
            <a:pPr marL="285750" indent="-285750">
              <a:lnSpc>
                <a:spcPct val="150000"/>
              </a:lnSpc>
              <a:buFont typeface="Wingdings" panose="05000000000000000000" pitchFamily="2" charset="2"/>
              <a:buChar char="q"/>
            </a:pPr>
            <a:r>
              <a:rPr lang="en-US" dirty="0">
                <a:effectLst>
                  <a:outerShdw blurRad="38100" dist="38100" dir="2700000" algn="tl">
                    <a:srgbClr val="000000">
                      <a:alpha val="43137"/>
                    </a:srgbClr>
                  </a:outerShdw>
                </a:effectLst>
              </a:rPr>
              <a:t>Positive: Leadership and teamwork praised.</a:t>
            </a:r>
          </a:p>
          <a:p>
            <a:pPr marL="285750" indent="-285750">
              <a:lnSpc>
                <a:spcPct val="150000"/>
              </a:lnSpc>
              <a:buFont typeface="Wingdings" panose="05000000000000000000" pitchFamily="2" charset="2"/>
              <a:buChar char="q"/>
            </a:pPr>
            <a:r>
              <a:rPr lang="en-US" dirty="0">
                <a:effectLst>
                  <a:outerShdw blurRad="38100" dist="38100" dir="2700000" algn="tl">
                    <a:srgbClr val="000000">
                      <a:alpha val="43137"/>
                    </a:srgbClr>
                  </a:outerShdw>
                </a:effectLst>
              </a:rPr>
              <a:t>Neutral: Objective feedback.</a:t>
            </a:r>
          </a:p>
          <a:p>
            <a:pPr marL="285750" indent="-285750">
              <a:lnSpc>
                <a:spcPct val="150000"/>
              </a:lnSpc>
              <a:buFont typeface="Wingdings" panose="05000000000000000000" pitchFamily="2" charset="2"/>
              <a:buChar char="q"/>
            </a:pPr>
            <a:r>
              <a:rPr lang="en-US" dirty="0">
                <a:effectLst>
                  <a:outerShdw blurRad="38100" dist="38100" dir="2700000" algn="tl">
                    <a:srgbClr val="000000">
                      <a:alpha val="43137"/>
                    </a:srgbClr>
                  </a:outerShdw>
                </a:effectLst>
              </a:rPr>
              <a:t>Negative: Stress and workload concerns.</a:t>
            </a:r>
          </a:p>
        </p:txBody>
      </p:sp>
      <p:pic>
        <p:nvPicPr>
          <p:cNvPr id="6" name="Picture 5">
            <a:extLst>
              <a:ext uri="{FF2B5EF4-FFF2-40B4-BE49-F238E27FC236}">
                <a16:creationId xmlns:a16="http://schemas.microsoft.com/office/drawing/2014/main" id="{B4884C97-FF77-5146-A780-1CC33E81291E}"/>
              </a:ext>
            </a:extLst>
          </p:cNvPr>
          <p:cNvPicPr>
            <a:picLocks noChangeAspect="1"/>
          </p:cNvPicPr>
          <p:nvPr/>
        </p:nvPicPr>
        <p:blipFill>
          <a:blip r:embed="rId2"/>
          <a:stretch>
            <a:fillRect/>
          </a:stretch>
        </p:blipFill>
        <p:spPr>
          <a:xfrm>
            <a:off x="7266038" y="127819"/>
            <a:ext cx="4709651" cy="29103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6E99D76E-B8AE-4A2B-D8E0-F497314B1469}"/>
              </a:ext>
            </a:extLst>
          </p:cNvPr>
          <p:cNvPicPr>
            <a:picLocks noChangeAspect="1"/>
          </p:cNvPicPr>
          <p:nvPr/>
        </p:nvPicPr>
        <p:blipFill>
          <a:blip r:embed="rId3"/>
          <a:stretch>
            <a:fillRect/>
          </a:stretch>
        </p:blipFill>
        <p:spPr>
          <a:xfrm>
            <a:off x="1288026" y="2941372"/>
            <a:ext cx="4709651" cy="31946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6B14E6DE-22F2-2426-CD56-7DA28890F601}"/>
              </a:ext>
            </a:extLst>
          </p:cNvPr>
          <p:cNvSpPr txBox="1"/>
          <p:nvPr/>
        </p:nvSpPr>
        <p:spPr>
          <a:xfrm>
            <a:off x="6655324" y="3940404"/>
            <a:ext cx="4817097" cy="2031325"/>
          </a:xfrm>
          <a:prstGeom prst="rect">
            <a:avLst/>
          </a:prstGeom>
          <a:noFill/>
        </p:spPr>
        <p:txBody>
          <a:bodyPr wrap="square" rtlCol="0">
            <a:spAutoFit/>
          </a:bodyPr>
          <a:lstStyle/>
          <a:p>
            <a:pPr>
              <a:lnSpc>
                <a:spcPct val="150000"/>
              </a:lnSpc>
            </a:pPr>
            <a:r>
              <a:rPr lang="en-IN" dirty="0">
                <a:solidFill>
                  <a:srgbClr val="002060"/>
                </a:solidFill>
              </a:rPr>
              <a:t>Power BI Dashboard</a:t>
            </a:r>
          </a:p>
          <a:p>
            <a:pPr marL="285750" indent="-285750">
              <a:lnSpc>
                <a:spcPct val="150000"/>
              </a:lnSpc>
              <a:buFont typeface="Wingdings" panose="05000000000000000000" pitchFamily="2" charset="2"/>
              <a:buChar char="q"/>
            </a:pPr>
            <a:r>
              <a:rPr lang="en-US" b="1" dirty="0">
                <a:effectLst>
                  <a:outerShdw blurRad="38100" dist="38100" dir="2700000" algn="tl">
                    <a:srgbClr val="000000">
                      <a:alpha val="43137"/>
                    </a:srgbClr>
                  </a:outerShdw>
                </a:effectLst>
              </a:rPr>
              <a:t>Slicers:</a:t>
            </a:r>
            <a:r>
              <a:rPr lang="en-US" dirty="0">
                <a:effectLst>
                  <a:outerShdw blurRad="38100" dist="38100" dir="2700000" algn="tl">
                    <a:srgbClr val="000000">
                      <a:alpha val="43137"/>
                    </a:srgbClr>
                  </a:outerShdw>
                </a:effectLst>
              </a:rPr>
              <a:t> Age, Gender, Department, Experience.</a:t>
            </a:r>
          </a:p>
          <a:p>
            <a:pPr marL="285750" indent="-285750">
              <a:lnSpc>
                <a:spcPct val="150000"/>
              </a:lnSpc>
              <a:buFont typeface="Wingdings" panose="05000000000000000000" pitchFamily="2" charset="2"/>
              <a:buChar char="q"/>
            </a:pPr>
            <a:r>
              <a:rPr lang="en-US" b="1" dirty="0">
                <a:effectLst>
                  <a:outerShdw blurRad="38100" dist="38100" dir="2700000" algn="tl">
                    <a:srgbClr val="000000">
                      <a:alpha val="43137"/>
                    </a:srgbClr>
                  </a:outerShdw>
                </a:effectLst>
              </a:rPr>
              <a:t>Visuals:</a:t>
            </a:r>
            <a:r>
              <a:rPr lang="en-US" dirty="0">
                <a:effectLst>
                  <a:outerShdw blurRad="38100" dist="38100" dir="2700000" algn="tl">
                    <a:srgbClr val="000000">
                      <a:alpha val="43137"/>
                    </a:srgbClr>
                  </a:outerShdw>
                </a:effectLst>
              </a:rPr>
              <a:t> Task prioritization, training effectiveness, leadership engagement</a:t>
            </a:r>
            <a:r>
              <a:rPr lang="en-US" dirty="0"/>
              <a:t>.</a:t>
            </a:r>
          </a:p>
          <a:p>
            <a:endParaRPr lang="en-IN" dirty="0"/>
          </a:p>
        </p:txBody>
      </p:sp>
    </p:spTree>
    <p:extLst>
      <p:ext uri="{BB962C8B-B14F-4D97-AF65-F5344CB8AC3E}">
        <p14:creationId xmlns:p14="http://schemas.microsoft.com/office/powerpoint/2010/main" val="182858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34A98-841F-065E-A880-953BF932559A}"/>
              </a:ext>
            </a:extLst>
          </p:cNvPr>
          <p:cNvSpPr txBox="1"/>
          <p:nvPr/>
        </p:nvSpPr>
        <p:spPr>
          <a:xfrm>
            <a:off x="4090221" y="75248"/>
            <a:ext cx="3854244"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CHAPTER -V</a:t>
            </a:r>
            <a:endParaRPr lang="en-IN" sz="2000"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3330595D-1971-9E62-4EFC-7639F2765AB6}"/>
              </a:ext>
            </a:extLst>
          </p:cNvPr>
          <p:cNvSpPr txBox="1"/>
          <p:nvPr/>
        </p:nvSpPr>
        <p:spPr>
          <a:xfrm>
            <a:off x="1052051" y="475358"/>
            <a:ext cx="10913807" cy="5414559"/>
          </a:xfrm>
          <a:prstGeom prst="rect">
            <a:avLst/>
          </a:prstGeom>
          <a:noFill/>
        </p:spPr>
        <p:txBody>
          <a:bodyPr wrap="square" rtlCol="0">
            <a:spAutoFit/>
          </a:bodyPr>
          <a:lstStyle/>
          <a:p>
            <a:pPr>
              <a:lnSpc>
                <a:spcPct val="150000"/>
              </a:lnSpc>
            </a:pPr>
            <a:r>
              <a:rPr lang="en-US" sz="2000" dirty="0">
                <a:solidFill>
                  <a:schemeClr val="bg2"/>
                </a:solidFill>
              </a:rPr>
              <a:t>Findings :</a:t>
            </a:r>
          </a:p>
          <a:p>
            <a:pPr marL="285750" indent="-285750" algn="just">
              <a:lnSpc>
                <a:spcPct val="200000"/>
              </a:lnSpc>
              <a:buFont typeface="Wingdings" panose="05000000000000000000" pitchFamily="2" charset="2"/>
              <a:buChar char="q"/>
            </a:pPr>
            <a:r>
              <a:rPr lang="en-US" dirty="0">
                <a:effectLst>
                  <a:outerShdw blurRad="38100" dist="38100" dir="2700000" algn="tl">
                    <a:srgbClr val="000000">
                      <a:alpha val="43137"/>
                    </a:srgbClr>
                  </a:outerShdw>
                </a:effectLst>
              </a:rPr>
              <a:t>Random forest model reveals that training and leadership are the most influential factors contributing to employee target completion </a:t>
            </a:r>
          </a:p>
          <a:p>
            <a:pPr marL="285750" indent="-285750" algn="just">
              <a:lnSpc>
                <a:spcPct val="200000"/>
              </a:lnSpc>
              <a:buFont typeface="Wingdings" panose="05000000000000000000" pitchFamily="2" charset="2"/>
              <a:buChar char="q"/>
            </a:pPr>
            <a:r>
              <a:rPr lang="en-US" dirty="0">
                <a:effectLst>
                  <a:outerShdw blurRad="38100" dist="38100" dir="2700000" algn="tl">
                    <a:srgbClr val="000000">
                      <a:alpha val="43137"/>
                    </a:srgbClr>
                  </a:outerShdw>
                </a:effectLst>
              </a:rPr>
              <a:t>Random forest classifier achieves 90% accuracy in predicting individual employee contribution</a:t>
            </a:r>
          </a:p>
          <a:p>
            <a:pPr algn="just">
              <a:lnSpc>
                <a:spcPct val="200000"/>
              </a:lnSpc>
            </a:pPr>
            <a:r>
              <a:rPr lang="en-US" dirty="0">
                <a:effectLst>
                  <a:outerShdw blurRad="38100" dist="38100" dir="2700000" algn="tl">
                    <a:srgbClr val="000000">
                      <a:alpha val="43137"/>
                    </a:srgbClr>
                  </a:outerShdw>
                </a:effectLst>
              </a:rPr>
              <a:t>With HR department employee showing the highest predicted performance </a:t>
            </a:r>
          </a:p>
          <a:p>
            <a:pPr marL="285750" indent="-285750" algn="just">
              <a:lnSpc>
                <a:spcPct val="200000"/>
              </a:lnSpc>
              <a:buFont typeface="Wingdings" panose="05000000000000000000" pitchFamily="2" charset="2"/>
              <a:buChar char="q"/>
            </a:pPr>
            <a:r>
              <a:rPr lang="en-US" dirty="0">
                <a:effectLst>
                  <a:outerShdw blurRad="38100" dist="38100" dir="2700000" algn="tl">
                    <a:srgbClr val="000000">
                      <a:alpha val="43137"/>
                    </a:srgbClr>
                  </a:outerShdw>
                </a:effectLst>
              </a:rPr>
              <a:t>ANOVA confirms that significant performance difference among departments </a:t>
            </a:r>
          </a:p>
          <a:p>
            <a:pPr marL="285750" indent="-285750" algn="just">
              <a:lnSpc>
                <a:spcPct val="200000"/>
              </a:lnSpc>
              <a:buFont typeface="Wingdings" panose="05000000000000000000" pitchFamily="2" charset="2"/>
              <a:buChar char="q"/>
            </a:pPr>
            <a:r>
              <a:rPr lang="en-US" dirty="0">
                <a:effectLst>
                  <a:outerShdw blurRad="38100" dist="38100" dir="2700000" algn="tl">
                    <a:srgbClr val="000000">
                      <a:alpha val="43137"/>
                    </a:srgbClr>
                  </a:outerShdw>
                </a:effectLst>
              </a:rPr>
              <a:t>Tukey HSD identifies HR and data analytics as leading department</a:t>
            </a:r>
          </a:p>
          <a:p>
            <a:pPr marL="285750" indent="-285750" algn="just">
              <a:lnSpc>
                <a:spcPct val="200000"/>
              </a:lnSpc>
              <a:buFont typeface="Wingdings" panose="05000000000000000000" pitchFamily="2" charset="2"/>
              <a:buChar char="q"/>
            </a:pPr>
            <a:r>
              <a:rPr lang="en-US" dirty="0">
                <a:effectLst>
                  <a:outerShdw blurRad="38100" dist="38100" dir="2700000" algn="tl">
                    <a:srgbClr val="000000">
                      <a:alpha val="43137"/>
                    </a:srgbClr>
                  </a:outerShdw>
                </a:effectLst>
              </a:rPr>
              <a:t>K-means clustering segments employees into three clusters </a:t>
            </a:r>
          </a:p>
          <a:p>
            <a:pPr marL="285750" indent="-285750" algn="just">
              <a:lnSpc>
                <a:spcPct val="200000"/>
              </a:lnSpc>
              <a:buFont typeface="Wingdings" panose="05000000000000000000" pitchFamily="2" charset="2"/>
              <a:buChar char="q"/>
            </a:pPr>
            <a:r>
              <a:rPr lang="en-US" dirty="0">
                <a:effectLst>
                  <a:outerShdw blurRad="38100" dist="38100" dir="2700000" algn="tl">
                    <a:srgbClr val="000000">
                      <a:alpha val="43137"/>
                    </a:srgbClr>
                  </a:outerShdw>
                </a:effectLst>
              </a:rPr>
              <a:t>Sentiment analysis reveals most of the employees express positive experience </a:t>
            </a:r>
          </a:p>
          <a:p>
            <a:pPr marL="285750" indent="-285750" algn="just">
              <a:lnSpc>
                <a:spcPct val="200000"/>
              </a:lnSpc>
              <a:buFont typeface="Wingdings" panose="05000000000000000000" pitchFamily="2" charset="2"/>
              <a:buChar char="q"/>
            </a:pPr>
            <a:r>
              <a:rPr lang="en-US" dirty="0">
                <a:effectLst>
                  <a:outerShdw blurRad="38100" dist="38100" dir="2700000" algn="tl">
                    <a:srgbClr val="000000">
                      <a:alpha val="43137"/>
                    </a:srgbClr>
                  </a:outerShdw>
                </a:effectLst>
              </a:rPr>
              <a:t>Power BI dashboards encourages data-driven performance review rather than subjective judgements </a:t>
            </a:r>
            <a:endParaRPr lang="en-IN"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402CF665-3EDE-A721-3CAC-D5C0F29ADB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419" b="97742" l="9434" r="96541">
                        <a14:foregroundMark x1="33962" y1="72258" x2="39937" y2="88710"/>
                        <a14:foregroundMark x1="39937" y1="88710" x2="54088" y2="97742"/>
                        <a14:foregroundMark x1="54088" y1="97742" x2="65723" y2="96129"/>
                        <a14:foregroundMark x1="66981" y1="96452" x2="67925" y2="96129"/>
                        <a14:foregroundMark x1="66667" y1="95161" x2="72642" y2="93871"/>
                        <a14:foregroundMark x1="66352" y1="94839" x2="67296" y2="94839"/>
                        <a14:foregroundMark x1="88679" y1="78065" x2="91509" y2="82258"/>
                        <a14:foregroundMark x1="95283" y1="77742" x2="96855" y2="77742"/>
                        <a14:foregroundMark x1="10063" y1="36452" x2="10063" y2="45806"/>
                        <a14:foregroundMark x1="88679" y1="40645" x2="88050" y2="40645"/>
                        <a14:foregroundMark x1="78931" y1="7419" x2="79245" y2="8387"/>
                        <a14:foregroundMark x1="83648" y1="49355" x2="79245" y2="47097"/>
                        <a14:foregroundMark x1="83962" y1="49032" x2="86478" y2="52258"/>
                        <a14:backgroundMark x1="38624" y1="89190" x2="38679" y2="89355"/>
                        <a14:backgroundMark x1="33019" y1="72258" x2="33121" y2="72566"/>
                        <a14:backgroundMark x1="38679" y1="89355" x2="39109" y2="89571"/>
                        <a14:backgroundMark x1="72455" y1="94211" x2="88994" y2="91613"/>
                      </a14:backgroundRemoval>
                    </a14:imgEffect>
                  </a14:imgLayer>
                </a14:imgProps>
              </a:ext>
            </a:extLst>
          </a:blip>
          <a:stretch>
            <a:fillRect/>
          </a:stretch>
        </p:blipFill>
        <p:spPr>
          <a:xfrm>
            <a:off x="8484010" y="2508600"/>
            <a:ext cx="3029373" cy="2953162"/>
          </a:xfrm>
          <a:prstGeom prst="rect">
            <a:avLst/>
          </a:prstGeom>
        </p:spPr>
      </p:pic>
    </p:spTree>
    <p:extLst>
      <p:ext uri="{BB962C8B-B14F-4D97-AF65-F5344CB8AC3E}">
        <p14:creationId xmlns:p14="http://schemas.microsoft.com/office/powerpoint/2010/main" val="261819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3FB74-1B76-D9CA-3967-F3C6E9CD27A3}"/>
              </a:ext>
            </a:extLst>
          </p:cNvPr>
          <p:cNvSpPr txBox="1"/>
          <p:nvPr/>
        </p:nvSpPr>
        <p:spPr>
          <a:xfrm>
            <a:off x="3441291" y="255638"/>
            <a:ext cx="4739148"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CHAPTER</a:t>
            </a:r>
            <a:r>
              <a:rPr lang="en-US" b="1" dirty="0">
                <a:latin typeface="Times New Roman" panose="02020603050405020304" pitchFamily="18" charset="0"/>
                <a:cs typeface="Times New Roman" panose="02020603050405020304" pitchFamily="18" charset="0"/>
              </a:rPr>
              <a:t> - I</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C0914E0-07FD-67FA-6C7F-4E9DAB5CB58E}"/>
              </a:ext>
            </a:extLst>
          </p:cNvPr>
          <p:cNvSpPr txBox="1"/>
          <p:nvPr/>
        </p:nvSpPr>
        <p:spPr>
          <a:xfrm>
            <a:off x="1199535" y="852064"/>
            <a:ext cx="10009239" cy="6124754"/>
          </a:xfrm>
          <a:prstGeom prst="rect">
            <a:avLst/>
          </a:prstGeom>
          <a:noFill/>
        </p:spPr>
        <p:txBody>
          <a:bodyPr wrap="square" rtlCol="0">
            <a:spAutoFit/>
          </a:bodyPr>
          <a:lstStyle/>
          <a:p>
            <a:pPr>
              <a:lnSpc>
                <a:spcPct val="150000"/>
              </a:lnSpc>
            </a:pPr>
            <a:r>
              <a:rPr lang="en-US" dirty="0">
                <a:effectLst>
                  <a:outerShdw blurRad="38100" dist="38100" dir="2700000" algn="tl">
                    <a:srgbClr val="000000">
                      <a:alpha val="43137"/>
                    </a:srgbClr>
                  </a:outerShdw>
                </a:effectLst>
              </a:rPr>
              <a:t>INTRODUCTION:</a:t>
            </a:r>
          </a:p>
          <a:p>
            <a:pPr>
              <a:lnSpc>
                <a:spcPct val="150000"/>
              </a:lnSpc>
            </a:pPr>
            <a:r>
              <a:rPr lang="en-IN" dirty="0">
                <a:solidFill>
                  <a:srgbClr val="002060"/>
                </a:solidFill>
              </a:rPr>
              <a:t>EMPLOYEE PERFORMANCE ANALYSIS:</a:t>
            </a:r>
          </a:p>
          <a:p>
            <a:pPr marL="285750" indent="-285750" algn="just">
              <a:lnSpc>
                <a:spcPct val="150000"/>
              </a:lnSpc>
              <a:buFont typeface="Wingdings" panose="05000000000000000000" pitchFamily="2" charset="2"/>
              <a:buChar char="q"/>
            </a:pPr>
            <a:r>
              <a:rPr lang="en-IN" sz="2000" dirty="0">
                <a:effectLst>
                  <a:outerShdw blurRad="38100" dist="38100" dir="2700000" algn="tl">
                    <a:srgbClr val="000000">
                      <a:alpha val="43137"/>
                    </a:srgbClr>
                  </a:outerShdw>
                </a:effectLst>
              </a:rPr>
              <a:t>Employee performance analysis is a data driven approach that evaluates how effectively individuals contribute to organizational goals . This study integrates business analytics, machine learning , business intelligence to assess and predict performance outcomes conducted at united techno, a global IT consulting firm , the research focuses on key factors like resource utilization , leadership ,training effectiveness and employee sentiment.</a:t>
            </a:r>
          </a:p>
          <a:p>
            <a:pPr algn="just">
              <a:lnSpc>
                <a:spcPct val="150000"/>
              </a:lnSpc>
            </a:pPr>
            <a:endParaRPr lang="en-IN" sz="2000" dirty="0">
              <a:effectLst>
                <a:outerShdw blurRad="38100" dist="38100" dir="2700000" algn="tl">
                  <a:srgbClr val="000000">
                    <a:alpha val="43137"/>
                  </a:srgbClr>
                </a:outerShdw>
              </a:effectLst>
            </a:endParaRPr>
          </a:p>
          <a:p>
            <a:pPr marL="285750" indent="-285750" algn="just">
              <a:lnSpc>
                <a:spcPct val="150000"/>
              </a:lnSpc>
              <a:buFont typeface="Wingdings" panose="05000000000000000000" pitchFamily="2" charset="2"/>
              <a:buChar char="q"/>
            </a:pPr>
            <a:r>
              <a:rPr lang="en-IN" sz="2000" dirty="0">
                <a:effectLst>
                  <a:outerShdw blurRad="38100" dist="38100" dir="2700000" algn="tl">
                    <a:srgbClr val="000000">
                      <a:alpha val="43137"/>
                    </a:srgbClr>
                  </a:outerShdw>
                </a:effectLst>
              </a:rPr>
              <a:t>By applying techniques such as random forest and sentiment analysis the study identifies performance patterns and improvement areas</a:t>
            </a:r>
          </a:p>
          <a:p>
            <a:pPr algn="just">
              <a:lnSpc>
                <a:spcPct val="150000"/>
              </a:lnSpc>
            </a:pPr>
            <a:endParaRPr lang="en-IN" sz="2000" dirty="0">
              <a:effectLst>
                <a:outerShdw blurRad="38100" dist="38100" dir="2700000" algn="tl">
                  <a:srgbClr val="000000">
                    <a:alpha val="43137"/>
                  </a:srgbClr>
                </a:outerShdw>
              </a:effectLst>
            </a:endParaRPr>
          </a:p>
          <a:p>
            <a:pPr marL="285750" indent="-285750" algn="just">
              <a:lnSpc>
                <a:spcPct val="150000"/>
              </a:lnSpc>
              <a:buFont typeface="Wingdings" panose="05000000000000000000" pitchFamily="2" charset="2"/>
              <a:buChar char="q"/>
            </a:pPr>
            <a:r>
              <a:rPr lang="en-IN" sz="2000" dirty="0">
                <a:effectLst>
                  <a:outerShdw blurRad="38100" dist="38100" dir="2700000" algn="tl">
                    <a:srgbClr val="000000">
                      <a:alpha val="43137"/>
                    </a:srgbClr>
                  </a:outerShdw>
                </a:effectLst>
              </a:rPr>
              <a:t>Visual insights are presented by using power BI dashboards to support HR decisions. </a:t>
            </a:r>
          </a:p>
          <a:p>
            <a:endParaRPr lang="en-IN" sz="2000" dirty="0"/>
          </a:p>
          <a:p>
            <a:endParaRPr lang="en-IN" dirty="0"/>
          </a:p>
        </p:txBody>
      </p:sp>
    </p:spTree>
    <p:extLst>
      <p:ext uri="{BB962C8B-B14F-4D97-AF65-F5344CB8AC3E}">
        <p14:creationId xmlns:p14="http://schemas.microsoft.com/office/powerpoint/2010/main" val="157274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E05A6-F691-336F-0F0A-3F1E5D560158}"/>
              </a:ext>
            </a:extLst>
          </p:cNvPr>
          <p:cNvSpPr txBox="1"/>
          <p:nvPr/>
        </p:nvSpPr>
        <p:spPr>
          <a:xfrm>
            <a:off x="1187779" y="707011"/>
            <a:ext cx="9558778" cy="5078313"/>
          </a:xfrm>
          <a:prstGeom prst="rect">
            <a:avLst/>
          </a:prstGeom>
          <a:noFill/>
        </p:spPr>
        <p:txBody>
          <a:bodyPr wrap="square" rtlCol="0">
            <a:spAutoFit/>
          </a:bodyPr>
          <a:lstStyle/>
          <a:p>
            <a:r>
              <a:rPr lang="en-US" sz="2000" dirty="0">
                <a:solidFill>
                  <a:schemeClr val="bg2"/>
                </a:solidFill>
              </a:rPr>
              <a:t>Suggestions :</a:t>
            </a:r>
          </a:p>
          <a:p>
            <a:endParaRPr lang="en-US" dirty="0"/>
          </a:p>
          <a:p>
            <a:pPr marL="285750" indent="-285750">
              <a:lnSpc>
                <a:spcPct val="150000"/>
              </a:lnSpc>
              <a:buFont typeface="Wingdings" panose="05000000000000000000" pitchFamily="2" charset="2"/>
              <a:buChar char="q"/>
            </a:pPr>
            <a:r>
              <a:rPr lang="en-US" dirty="0"/>
              <a:t>The company can continue using the power BI dashboard to easily track employee performance and take timely actions </a:t>
            </a:r>
          </a:p>
          <a:p>
            <a:pPr marL="285750" indent="-285750">
              <a:lnSpc>
                <a:spcPct val="150000"/>
              </a:lnSpc>
              <a:buFont typeface="Wingdings" panose="05000000000000000000" pitchFamily="2" charset="2"/>
              <a:buChar char="q"/>
            </a:pPr>
            <a:r>
              <a:rPr lang="en-US" dirty="0"/>
              <a:t>The HR department which is already performing well can support other departments by sharing their leadership and employee engagement methods </a:t>
            </a:r>
          </a:p>
          <a:p>
            <a:pPr marL="285750" indent="-285750">
              <a:lnSpc>
                <a:spcPct val="150000"/>
              </a:lnSpc>
              <a:buFont typeface="Wingdings" panose="05000000000000000000" pitchFamily="2" charset="2"/>
              <a:buChar char="q"/>
            </a:pPr>
            <a:r>
              <a:rPr lang="en-US" dirty="0"/>
              <a:t>The integration team can improve their performance if they get more focused training and regular guidance from the team leaders </a:t>
            </a:r>
          </a:p>
          <a:p>
            <a:pPr marL="285750" indent="-285750">
              <a:lnSpc>
                <a:spcPct val="150000"/>
              </a:lnSpc>
              <a:buFont typeface="Wingdings" panose="05000000000000000000" pitchFamily="2" charset="2"/>
              <a:buChar char="q"/>
            </a:pPr>
            <a:r>
              <a:rPr lang="en-US" dirty="0"/>
              <a:t>Employee who are struggling in cluster 2 can be given special attention and friendly team activities can boost their confidence </a:t>
            </a:r>
          </a:p>
          <a:p>
            <a:pPr marL="285750" indent="-285750">
              <a:lnSpc>
                <a:spcPct val="150000"/>
              </a:lnSpc>
              <a:buFont typeface="Wingdings" panose="05000000000000000000" pitchFamily="2" charset="2"/>
              <a:buChar char="q"/>
            </a:pPr>
            <a:r>
              <a:rPr lang="en-US" dirty="0"/>
              <a:t>The company can also keep updating its training program based on what employees really need in their daily work to maintain healthy work environment </a:t>
            </a:r>
          </a:p>
          <a:p>
            <a:endParaRPr lang="en-IN" dirty="0"/>
          </a:p>
        </p:txBody>
      </p:sp>
      <p:pic>
        <p:nvPicPr>
          <p:cNvPr id="4" name="Picture 3">
            <a:extLst>
              <a:ext uri="{FF2B5EF4-FFF2-40B4-BE49-F238E27FC236}">
                <a16:creationId xmlns:a16="http://schemas.microsoft.com/office/drawing/2014/main" id="{F9BAC2D4-EF7A-D833-D31B-5C44A08D5A24}"/>
              </a:ext>
            </a:extLst>
          </p:cNvPr>
          <p:cNvPicPr>
            <a:picLocks noChangeAspect="1"/>
          </p:cNvPicPr>
          <p:nvPr/>
        </p:nvPicPr>
        <p:blipFill>
          <a:blip r:embed="rId2"/>
          <a:stretch>
            <a:fillRect/>
          </a:stretch>
        </p:blipFill>
        <p:spPr>
          <a:xfrm>
            <a:off x="9621682" y="45736"/>
            <a:ext cx="1313411" cy="1322549"/>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92786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3FF76-B6E2-42D9-6014-C3E669EB1053}"/>
              </a:ext>
            </a:extLst>
          </p:cNvPr>
          <p:cNvSpPr txBox="1"/>
          <p:nvPr/>
        </p:nvSpPr>
        <p:spPr>
          <a:xfrm>
            <a:off x="783996" y="1593130"/>
            <a:ext cx="7945225" cy="3540969"/>
          </a:xfrm>
          <a:prstGeom prst="rect">
            <a:avLst/>
          </a:prstGeom>
          <a:noFill/>
        </p:spPr>
        <p:txBody>
          <a:bodyPr wrap="square" rtlCol="0">
            <a:spAutoFit/>
          </a:bodyPr>
          <a:lstStyle/>
          <a:p>
            <a:r>
              <a:rPr lang="en-US" sz="2000" dirty="0">
                <a:solidFill>
                  <a:schemeClr val="bg2">
                    <a:lumMod val="50000"/>
                  </a:schemeClr>
                </a:solidFill>
              </a:rPr>
              <a:t>Conclusion :</a:t>
            </a:r>
          </a:p>
          <a:p>
            <a:endParaRPr lang="en-US" dirty="0"/>
          </a:p>
          <a:p>
            <a:pPr marL="285750" indent="-285750" algn="just">
              <a:lnSpc>
                <a:spcPct val="150000"/>
              </a:lnSpc>
              <a:buFont typeface="Wingdings" panose="05000000000000000000" pitchFamily="2" charset="2"/>
              <a:buChar char="q"/>
            </a:pPr>
            <a:r>
              <a:rPr lang="en-US" dirty="0">
                <a:effectLst>
                  <a:outerShdw blurRad="38100" dist="38100" dir="2700000" algn="tl">
                    <a:srgbClr val="000000">
                      <a:alpha val="43137"/>
                    </a:srgbClr>
                  </a:outerShdw>
                </a:effectLst>
              </a:rPr>
              <a:t>This study proves that employee performance can be better understood using analytics and machine learning . Training ,leadership and learning are key                  factors that affect how employees perform </a:t>
            </a:r>
          </a:p>
          <a:p>
            <a:pPr marL="285750" indent="-285750">
              <a:lnSpc>
                <a:spcPct val="150000"/>
              </a:lnSpc>
              <a:buFont typeface="Wingdings" panose="05000000000000000000" pitchFamily="2" charset="2"/>
              <a:buChar char="q"/>
            </a:pPr>
            <a:r>
              <a:rPr lang="en-US" dirty="0">
                <a:effectLst>
                  <a:outerShdw blurRad="38100" dist="38100" dir="2700000" algn="tl">
                    <a:srgbClr val="000000">
                      <a:alpha val="43137"/>
                    </a:srgbClr>
                  </a:outerShdw>
                </a:effectLst>
              </a:rPr>
              <a:t>By using tools like random forest ,ANOVA, clustering and power BI company can identify strengths and problems ,supports employees better and make smart HR decisions the approach helps improve both individual performance and over all productivity </a:t>
            </a:r>
            <a:endParaRPr lang="en-IN"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63C8CDEB-5671-C150-2ED5-D5D8391A6F1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11" b="96304" l="5753" r="98904">
                        <a14:foregroundMark x1="8493" y1="80493" x2="6027" y2="92402"/>
                        <a14:foregroundMark x1="6027" y1="92402" x2="22192" y2="91170"/>
                        <a14:foregroundMark x1="22192" y1="91170" x2="24384" y2="90144"/>
                        <a14:foregroundMark x1="5205" y1="85626" x2="6301" y2="96509"/>
                        <a14:foregroundMark x1="6301" y1="96509" x2="15068" y2="95072"/>
                        <a14:foregroundMark x1="59178" y1="9856" x2="70137" y2="411"/>
                        <a14:foregroundMark x1="70137" y1="411" x2="72603" y2="10062"/>
                        <a14:foregroundMark x1="88767" y1="70637" x2="90411" y2="83573"/>
                        <a14:foregroundMark x1="90411" y1="83573" x2="98904" y2="82136"/>
                      </a14:backgroundRemoval>
                    </a14:imgEffect>
                  </a14:imgLayer>
                </a14:imgProps>
              </a:ext>
            </a:extLst>
          </a:blip>
          <a:stretch>
            <a:fillRect/>
          </a:stretch>
        </p:blipFill>
        <p:spPr>
          <a:xfrm>
            <a:off x="8104600" y="1109339"/>
            <a:ext cx="3477110" cy="4639322"/>
          </a:xfrm>
          <a:prstGeom prst="rect">
            <a:avLst/>
          </a:prstGeom>
        </p:spPr>
      </p:pic>
    </p:spTree>
    <p:extLst>
      <p:ext uri="{BB962C8B-B14F-4D97-AF65-F5344CB8AC3E}">
        <p14:creationId xmlns:p14="http://schemas.microsoft.com/office/powerpoint/2010/main" val="188942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F395-EF48-B0ED-0CAE-64D3738A7E0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6EAAB2-2F99-568B-24DC-0A76A8C0FB21}"/>
              </a:ext>
            </a:extLst>
          </p:cNvPr>
          <p:cNvSpPr txBox="1"/>
          <p:nvPr/>
        </p:nvSpPr>
        <p:spPr>
          <a:xfrm>
            <a:off x="2812026" y="206477"/>
            <a:ext cx="6115664"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 </a:t>
            </a:r>
            <a:r>
              <a:rPr lang="en-US" dirty="0">
                <a:solidFill>
                  <a:schemeClr val="bg2"/>
                </a:solidFill>
                <a:latin typeface="+mj-lt"/>
                <a:cs typeface="Times New Roman" panose="02020603050405020304" pitchFamily="18" charset="0"/>
              </a:rPr>
              <a:t>COMPANY PROFILE : UNITED TECHNO INFO SYSTEMS </a:t>
            </a:r>
            <a:endParaRPr lang="en-IN" dirty="0">
              <a:solidFill>
                <a:schemeClr val="bg2"/>
              </a:solidFill>
              <a:latin typeface="+mj-lt"/>
              <a:cs typeface="Times New Roman" panose="02020603050405020304" pitchFamily="18" charset="0"/>
            </a:endParaRPr>
          </a:p>
        </p:txBody>
      </p:sp>
      <p:pic>
        <p:nvPicPr>
          <p:cNvPr id="4" name="Picture 3">
            <a:extLst>
              <a:ext uri="{FF2B5EF4-FFF2-40B4-BE49-F238E27FC236}">
                <a16:creationId xmlns:a16="http://schemas.microsoft.com/office/drawing/2014/main" id="{86838F5F-2E47-4549-8EA0-D4B8EF22C2E0}"/>
              </a:ext>
            </a:extLst>
          </p:cNvPr>
          <p:cNvPicPr>
            <a:picLocks noChangeAspect="1"/>
          </p:cNvPicPr>
          <p:nvPr/>
        </p:nvPicPr>
        <p:blipFill>
          <a:blip r:embed="rId2"/>
          <a:stretch>
            <a:fillRect/>
          </a:stretch>
        </p:blipFill>
        <p:spPr>
          <a:xfrm>
            <a:off x="6397257" y="2300750"/>
            <a:ext cx="4477220" cy="2954594"/>
          </a:xfrm>
          <a:prstGeom prst="rect">
            <a:avLst/>
          </a:prstGeom>
        </p:spPr>
      </p:pic>
      <p:pic>
        <p:nvPicPr>
          <p:cNvPr id="9" name="Picture 8">
            <a:extLst>
              <a:ext uri="{FF2B5EF4-FFF2-40B4-BE49-F238E27FC236}">
                <a16:creationId xmlns:a16="http://schemas.microsoft.com/office/drawing/2014/main" id="{57DF7B2E-6018-49B4-9257-8C06263F6BAA}"/>
              </a:ext>
            </a:extLst>
          </p:cNvPr>
          <p:cNvPicPr>
            <a:picLocks noChangeAspect="1"/>
          </p:cNvPicPr>
          <p:nvPr/>
        </p:nvPicPr>
        <p:blipFill>
          <a:blip r:embed="rId3"/>
          <a:stretch>
            <a:fillRect/>
          </a:stretch>
        </p:blipFill>
        <p:spPr>
          <a:xfrm>
            <a:off x="9038164" y="797036"/>
            <a:ext cx="2573733" cy="1819529"/>
          </a:xfrm>
          <a:prstGeom prst="rect">
            <a:avLst/>
          </a:prstGeom>
        </p:spPr>
      </p:pic>
      <p:sp>
        <p:nvSpPr>
          <p:cNvPr id="11" name="TextBox 10">
            <a:extLst>
              <a:ext uri="{FF2B5EF4-FFF2-40B4-BE49-F238E27FC236}">
                <a16:creationId xmlns:a16="http://schemas.microsoft.com/office/drawing/2014/main" id="{7E182597-02AA-CC8B-C26F-ECA40A2744F6}"/>
              </a:ext>
            </a:extLst>
          </p:cNvPr>
          <p:cNvSpPr txBox="1"/>
          <p:nvPr/>
        </p:nvSpPr>
        <p:spPr>
          <a:xfrm>
            <a:off x="5148135" y="1087228"/>
            <a:ext cx="3691067" cy="923330"/>
          </a:xfrm>
          <a:custGeom>
            <a:avLst/>
            <a:gdLst>
              <a:gd name="connsiteX0" fmla="*/ 0 w 3691067"/>
              <a:gd name="connsiteY0" fmla="*/ 0 h 923330"/>
              <a:gd name="connsiteX1" fmla="*/ 416563 w 3691067"/>
              <a:gd name="connsiteY1" fmla="*/ 0 h 923330"/>
              <a:gd name="connsiteX2" fmla="*/ 906948 w 3691067"/>
              <a:gd name="connsiteY2" fmla="*/ 0 h 923330"/>
              <a:gd name="connsiteX3" fmla="*/ 1434243 w 3691067"/>
              <a:gd name="connsiteY3" fmla="*/ 0 h 923330"/>
              <a:gd name="connsiteX4" fmla="*/ 1924628 w 3691067"/>
              <a:gd name="connsiteY4" fmla="*/ 0 h 923330"/>
              <a:gd name="connsiteX5" fmla="*/ 2451923 w 3691067"/>
              <a:gd name="connsiteY5" fmla="*/ 0 h 923330"/>
              <a:gd name="connsiteX6" fmla="*/ 2979218 w 3691067"/>
              <a:gd name="connsiteY6" fmla="*/ 0 h 923330"/>
              <a:gd name="connsiteX7" fmla="*/ 3691067 w 3691067"/>
              <a:gd name="connsiteY7" fmla="*/ 0 h 923330"/>
              <a:gd name="connsiteX8" fmla="*/ 3691067 w 3691067"/>
              <a:gd name="connsiteY8" fmla="*/ 470898 h 923330"/>
              <a:gd name="connsiteX9" fmla="*/ 3691067 w 3691067"/>
              <a:gd name="connsiteY9" fmla="*/ 923330 h 923330"/>
              <a:gd name="connsiteX10" fmla="*/ 3274504 w 3691067"/>
              <a:gd name="connsiteY10" fmla="*/ 923330 h 923330"/>
              <a:gd name="connsiteX11" fmla="*/ 2673387 w 3691067"/>
              <a:gd name="connsiteY11" fmla="*/ 923330 h 923330"/>
              <a:gd name="connsiteX12" fmla="*/ 2146092 w 3691067"/>
              <a:gd name="connsiteY12" fmla="*/ 923330 h 923330"/>
              <a:gd name="connsiteX13" fmla="*/ 1655707 w 3691067"/>
              <a:gd name="connsiteY13" fmla="*/ 923330 h 923330"/>
              <a:gd name="connsiteX14" fmla="*/ 1239144 w 3691067"/>
              <a:gd name="connsiteY14" fmla="*/ 923330 h 923330"/>
              <a:gd name="connsiteX15" fmla="*/ 822581 w 3691067"/>
              <a:gd name="connsiteY15" fmla="*/ 923330 h 923330"/>
              <a:gd name="connsiteX16" fmla="*/ 0 w 3691067"/>
              <a:gd name="connsiteY16" fmla="*/ 923330 h 923330"/>
              <a:gd name="connsiteX17" fmla="*/ 0 w 3691067"/>
              <a:gd name="connsiteY17" fmla="*/ 461665 h 923330"/>
              <a:gd name="connsiteX18" fmla="*/ 0 w 3691067"/>
              <a:gd name="connsiteY1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1067" h="923330" extrusionOk="0">
                <a:moveTo>
                  <a:pt x="0" y="0"/>
                </a:moveTo>
                <a:cubicBezTo>
                  <a:pt x="174456" y="-6190"/>
                  <a:pt x="284032" y="8397"/>
                  <a:pt x="416563" y="0"/>
                </a:cubicBezTo>
                <a:cubicBezTo>
                  <a:pt x="549094" y="-8397"/>
                  <a:pt x="684212" y="8147"/>
                  <a:pt x="906948" y="0"/>
                </a:cubicBezTo>
                <a:cubicBezTo>
                  <a:pt x="1129685" y="-8147"/>
                  <a:pt x="1196238" y="51720"/>
                  <a:pt x="1434243" y="0"/>
                </a:cubicBezTo>
                <a:cubicBezTo>
                  <a:pt x="1672249" y="-51720"/>
                  <a:pt x="1751873" y="23174"/>
                  <a:pt x="1924628" y="0"/>
                </a:cubicBezTo>
                <a:cubicBezTo>
                  <a:pt x="2097383" y="-23174"/>
                  <a:pt x="2272723" y="16468"/>
                  <a:pt x="2451923" y="0"/>
                </a:cubicBezTo>
                <a:cubicBezTo>
                  <a:pt x="2631123" y="-16468"/>
                  <a:pt x="2782320" y="51666"/>
                  <a:pt x="2979218" y="0"/>
                </a:cubicBezTo>
                <a:cubicBezTo>
                  <a:pt x="3176116" y="-51666"/>
                  <a:pt x="3345408" y="15701"/>
                  <a:pt x="3691067" y="0"/>
                </a:cubicBezTo>
                <a:cubicBezTo>
                  <a:pt x="3692957" y="103740"/>
                  <a:pt x="3666581" y="256735"/>
                  <a:pt x="3691067" y="470898"/>
                </a:cubicBezTo>
                <a:cubicBezTo>
                  <a:pt x="3715553" y="685061"/>
                  <a:pt x="3680915" y="729794"/>
                  <a:pt x="3691067" y="923330"/>
                </a:cubicBezTo>
                <a:cubicBezTo>
                  <a:pt x="3570518" y="956125"/>
                  <a:pt x="3467381" y="898385"/>
                  <a:pt x="3274504" y="923330"/>
                </a:cubicBezTo>
                <a:cubicBezTo>
                  <a:pt x="3081627" y="948275"/>
                  <a:pt x="2866415" y="883604"/>
                  <a:pt x="2673387" y="923330"/>
                </a:cubicBezTo>
                <a:cubicBezTo>
                  <a:pt x="2480359" y="963056"/>
                  <a:pt x="2328553" y="911483"/>
                  <a:pt x="2146092" y="923330"/>
                </a:cubicBezTo>
                <a:cubicBezTo>
                  <a:pt x="1963632" y="935177"/>
                  <a:pt x="1861381" y="883699"/>
                  <a:pt x="1655707" y="923330"/>
                </a:cubicBezTo>
                <a:cubicBezTo>
                  <a:pt x="1450033" y="962961"/>
                  <a:pt x="1359741" y="897268"/>
                  <a:pt x="1239144" y="923330"/>
                </a:cubicBezTo>
                <a:cubicBezTo>
                  <a:pt x="1118547" y="949392"/>
                  <a:pt x="986630" y="902307"/>
                  <a:pt x="822581" y="923330"/>
                </a:cubicBezTo>
                <a:cubicBezTo>
                  <a:pt x="658532" y="944353"/>
                  <a:pt x="309693" y="845881"/>
                  <a:pt x="0" y="923330"/>
                </a:cubicBezTo>
                <a:cubicBezTo>
                  <a:pt x="-8438" y="695135"/>
                  <a:pt x="37121" y="684197"/>
                  <a:pt x="0" y="461665"/>
                </a:cubicBezTo>
                <a:cubicBezTo>
                  <a:pt x="-37121" y="239133"/>
                  <a:pt x="46930" y="175367"/>
                  <a:pt x="0" y="0"/>
                </a:cubicBezTo>
                <a:close/>
              </a:path>
            </a:pathLst>
          </a:custGeom>
          <a:noFill/>
          <a:ln>
            <a:solidFill>
              <a:schemeClr val="tx1"/>
            </a:solidFill>
            <a:extLst>
              <a:ext uri="{C807C97D-BFC1-408E-A445-0C87EB9F89A2}">
                <ask:lineSketchStyleProps xmlns:ask="http://schemas.microsoft.com/office/drawing/2018/sketchyshapes" sd="4280637522">
                  <a:prstGeom prst="rect">
                    <a:avLst/>
                  </a:prstGeom>
                  <ask:type>
                    <ask:lineSketchScribble/>
                  </ask:type>
                </ask:lineSketchStyleProps>
              </a:ext>
            </a:extLst>
          </a:ln>
        </p:spPr>
        <p:txBody>
          <a:bodyPr wrap="square" rtlCol="0">
            <a:spAutoFit/>
          </a:bodyPr>
          <a:lstStyle/>
          <a:p>
            <a:r>
              <a:rPr lang="en-US" dirty="0"/>
              <a:t>Established in 2006 ,united techno info systems private limited is a prominent IT services and consulting firm </a:t>
            </a:r>
            <a:endParaRPr lang="en-IN" dirty="0"/>
          </a:p>
        </p:txBody>
      </p:sp>
      <p:sp>
        <p:nvSpPr>
          <p:cNvPr id="12" name="TextBox 11">
            <a:extLst>
              <a:ext uri="{FF2B5EF4-FFF2-40B4-BE49-F238E27FC236}">
                <a16:creationId xmlns:a16="http://schemas.microsoft.com/office/drawing/2014/main" id="{DD0E665E-A927-8BA9-1A28-7EB10EFB4C29}"/>
              </a:ext>
            </a:extLst>
          </p:cNvPr>
          <p:cNvSpPr txBox="1"/>
          <p:nvPr/>
        </p:nvSpPr>
        <p:spPr>
          <a:xfrm>
            <a:off x="943898" y="2435651"/>
            <a:ext cx="5279922" cy="1986698"/>
          </a:xfrm>
          <a:custGeom>
            <a:avLst/>
            <a:gdLst>
              <a:gd name="connsiteX0" fmla="*/ 0 w 5279922"/>
              <a:gd name="connsiteY0" fmla="*/ 0 h 1986698"/>
              <a:gd name="connsiteX1" fmla="*/ 639457 w 5279922"/>
              <a:gd name="connsiteY1" fmla="*/ 0 h 1986698"/>
              <a:gd name="connsiteX2" fmla="*/ 1226115 w 5279922"/>
              <a:gd name="connsiteY2" fmla="*/ 0 h 1986698"/>
              <a:gd name="connsiteX3" fmla="*/ 1707175 w 5279922"/>
              <a:gd name="connsiteY3" fmla="*/ 0 h 1986698"/>
              <a:gd name="connsiteX4" fmla="*/ 2399431 w 5279922"/>
              <a:gd name="connsiteY4" fmla="*/ 0 h 1986698"/>
              <a:gd name="connsiteX5" fmla="*/ 2933290 w 5279922"/>
              <a:gd name="connsiteY5" fmla="*/ 0 h 1986698"/>
              <a:gd name="connsiteX6" fmla="*/ 3519948 w 5279922"/>
              <a:gd name="connsiteY6" fmla="*/ 0 h 1986698"/>
              <a:gd name="connsiteX7" fmla="*/ 4159405 w 5279922"/>
              <a:gd name="connsiteY7" fmla="*/ 0 h 1986698"/>
              <a:gd name="connsiteX8" fmla="*/ 4746063 w 5279922"/>
              <a:gd name="connsiteY8" fmla="*/ 0 h 1986698"/>
              <a:gd name="connsiteX9" fmla="*/ 5279922 w 5279922"/>
              <a:gd name="connsiteY9" fmla="*/ 0 h 1986698"/>
              <a:gd name="connsiteX10" fmla="*/ 5279922 w 5279922"/>
              <a:gd name="connsiteY10" fmla="*/ 456941 h 1986698"/>
              <a:gd name="connsiteX11" fmla="*/ 5279922 w 5279922"/>
              <a:gd name="connsiteY11" fmla="*/ 993349 h 1986698"/>
              <a:gd name="connsiteX12" fmla="*/ 5279922 w 5279922"/>
              <a:gd name="connsiteY12" fmla="*/ 1529757 h 1986698"/>
              <a:gd name="connsiteX13" fmla="*/ 5279922 w 5279922"/>
              <a:gd name="connsiteY13" fmla="*/ 1986698 h 1986698"/>
              <a:gd name="connsiteX14" fmla="*/ 4587666 w 5279922"/>
              <a:gd name="connsiteY14" fmla="*/ 1986698 h 1986698"/>
              <a:gd name="connsiteX15" fmla="*/ 4053807 w 5279922"/>
              <a:gd name="connsiteY15" fmla="*/ 1986698 h 1986698"/>
              <a:gd name="connsiteX16" fmla="*/ 3572747 w 5279922"/>
              <a:gd name="connsiteY16" fmla="*/ 1986698 h 1986698"/>
              <a:gd name="connsiteX17" fmla="*/ 3038888 w 5279922"/>
              <a:gd name="connsiteY17" fmla="*/ 1986698 h 1986698"/>
              <a:gd name="connsiteX18" fmla="*/ 2557829 w 5279922"/>
              <a:gd name="connsiteY18" fmla="*/ 1986698 h 1986698"/>
              <a:gd name="connsiteX19" fmla="*/ 1918372 w 5279922"/>
              <a:gd name="connsiteY19" fmla="*/ 1986698 h 1986698"/>
              <a:gd name="connsiteX20" fmla="*/ 1278914 w 5279922"/>
              <a:gd name="connsiteY20" fmla="*/ 1986698 h 1986698"/>
              <a:gd name="connsiteX21" fmla="*/ 850654 w 5279922"/>
              <a:gd name="connsiteY21" fmla="*/ 1986698 h 1986698"/>
              <a:gd name="connsiteX22" fmla="*/ 0 w 5279922"/>
              <a:gd name="connsiteY22" fmla="*/ 1986698 h 1986698"/>
              <a:gd name="connsiteX23" fmla="*/ 0 w 5279922"/>
              <a:gd name="connsiteY23" fmla="*/ 1509890 h 1986698"/>
              <a:gd name="connsiteX24" fmla="*/ 0 w 5279922"/>
              <a:gd name="connsiteY24" fmla="*/ 993349 h 1986698"/>
              <a:gd name="connsiteX25" fmla="*/ 0 w 5279922"/>
              <a:gd name="connsiteY25" fmla="*/ 496675 h 1986698"/>
              <a:gd name="connsiteX26" fmla="*/ 0 w 5279922"/>
              <a:gd name="connsiteY26" fmla="*/ 0 h 198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79922" h="1986698" extrusionOk="0">
                <a:moveTo>
                  <a:pt x="0" y="0"/>
                </a:moveTo>
                <a:cubicBezTo>
                  <a:pt x="307571" y="-68462"/>
                  <a:pt x="423190" y="76203"/>
                  <a:pt x="639457" y="0"/>
                </a:cubicBezTo>
                <a:cubicBezTo>
                  <a:pt x="855724" y="-76203"/>
                  <a:pt x="1084107" y="53088"/>
                  <a:pt x="1226115" y="0"/>
                </a:cubicBezTo>
                <a:cubicBezTo>
                  <a:pt x="1368123" y="-53088"/>
                  <a:pt x="1497043" y="25847"/>
                  <a:pt x="1707175" y="0"/>
                </a:cubicBezTo>
                <a:cubicBezTo>
                  <a:pt x="1917307" y="-25847"/>
                  <a:pt x="2182709" y="19981"/>
                  <a:pt x="2399431" y="0"/>
                </a:cubicBezTo>
                <a:cubicBezTo>
                  <a:pt x="2616153" y="-19981"/>
                  <a:pt x="2724633" y="3245"/>
                  <a:pt x="2933290" y="0"/>
                </a:cubicBezTo>
                <a:cubicBezTo>
                  <a:pt x="3141947" y="-3245"/>
                  <a:pt x="3337533" y="41955"/>
                  <a:pt x="3519948" y="0"/>
                </a:cubicBezTo>
                <a:cubicBezTo>
                  <a:pt x="3702363" y="-41955"/>
                  <a:pt x="3962425" y="22388"/>
                  <a:pt x="4159405" y="0"/>
                </a:cubicBezTo>
                <a:cubicBezTo>
                  <a:pt x="4356385" y="-22388"/>
                  <a:pt x="4540238" y="32538"/>
                  <a:pt x="4746063" y="0"/>
                </a:cubicBezTo>
                <a:cubicBezTo>
                  <a:pt x="4951888" y="-32538"/>
                  <a:pt x="5112277" y="46193"/>
                  <a:pt x="5279922" y="0"/>
                </a:cubicBezTo>
                <a:cubicBezTo>
                  <a:pt x="5332256" y="215899"/>
                  <a:pt x="5262489" y="272561"/>
                  <a:pt x="5279922" y="456941"/>
                </a:cubicBezTo>
                <a:cubicBezTo>
                  <a:pt x="5297355" y="641321"/>
                  <a:pt x="5275490" y="802158"/>
                  <a:pt x="5279922" y="993349"/>
                </a:cubicBezTo>
                <a:cubicBezTo>
                  <a:pt x="5284354" y="1184540"/>
                  <a:pt x="5247497" y="1335780"/>
                  <a:pt x="5279922" y="1529757"/>
                </a:cubicBezTo>
                <a:cubicBezTo>
                  <a:pt x="5312347" y="1723734"/>
                  <a:pt x="5257887" y="1818126"/>
                  <a:pt x="5279922" y="1986698"/>
                </a:cubicBezTo>
                <a:cubicBezTo>
                  <a:pt x="4971823" y="2052646"/>
                  <a:pt x="4738200" y="1922379"/>
                  <a:pt x="4587666" y="1986698"/>
                </a:cubicBezTo>
                <a:cubicBezTo>
                  <a:pt x="4437132" y="2051017"/>
                  <a:pt x="4206721" y="1923497"/>
                  <a:pt x="4053807" y="1986698"/>
                </a:cubicBezTo>
                <a:cubicBezTo>
                  <a:pt x="3900893" y="2049899"/>
                  <a:pt x="3686310" y="1937725"/>
                  <a:pt x="3572747" y="1986698"/>
                </a:cubicBezTo>
                <a:cubicBezTo>
                  <a:pt x="3459184" y="2035671"/>
                  <a:pt x="3175054" y="1979824"/>
                  <a:pt x="3038888" y="1986698"/>
                </a:cubicBezTo>
                <a:cubicBezTo>
                  <a:pt x="2902722" y="1993572"/>
                  <a:pt x="2691735" y="1944364"/>
                  <a:pt x="2557829" y="1986698"/>
                </a:cubicBezTo>
                <a:cubicBezTo>
                  <a:pt x="2423923" y="2029032"/>
                  <a:pt x="2219675" y="1931259"/>
                  <a:pt x="1918372" y="1986698"/>
                </a:cubicBezTo>
                <a:cubicBezTo>
                  <a:pt x="1617069" y="2042137"/>
                  <a:pt x="1413289" y="1958485"/>
                  <a:pt x="1278914" y="1986698"/>
                </a:cubicBezTo>
                <a:cubicBezTo>
                  <a:pt x="1144539" y="2014911"/>
                  <a:pt x="942178" y="1975308"/>
                  <a:pt x="850654" y="1986698"/>
                </a:cubicBezTo>
                <a:cubicBezTo>
                  <a:pt x="759130" y="1998088"/>
                  <a:pt x="188729" y="1926362"/>
                  <a:pt x="0" y="1986698"/>
                </a:cubicBezTo>
                <a:cubicBezTo>
                  <a:pt x="-41292" y="1782951"/>
                  <a:pt x="18607" y="1627457"/>
                  <a:pt x="0" y="1509890"/>
                </a:cubicBezTo>
                <a:cubicBezTo>
                  <a:pt x="-18607" y="1392323"/>
                  <a:pt x="59167" y="1180945"/>
                  <a:pt x="0" y="993349"/>
                </a:cubicBezTo>
                <a:cubicBezTo>
                  <a:pt x="-59167" y="805753"/>
                  <a:pt x="59155" y="682199"/>
                  <a:pt x="0" y="496675"/>
                </a:cubicBezTo>
                <a:cubicBezTo>
                  <a:pt x="-59155" y="311151"/>
                  <a:pt x="10327" y="182579"/>
                  <a:pt x="0" y="0"/>
                </a:cubicBezTo>
                <a:close/>
              </a:path>
            </a:pathLst>
          </a:custGeom>
          <a:noFill/>
          <a:ln>
            <a:solidFill>
              <a:schemeClr val="tx1"/>
            </a:solidFill>
            <a:extLst>
              <a:ext uri="{C807C97D-BFC1-408E-A445-0C87EB9F89A2}">
                <ask:lineSketchStyleProps xmlns:ask="http://schemas.microsoft.com/office/drawing/2018/sketchyshapes" sd="713630969">
                  <a:prstGeom prst="rect">
                    <a:avLst/>
                  </a:prstGeom>
                  <ask:type>
                    <ask:lineSketchScribble/>
                  </ask:type>
                </ask:lineSketchStyleProps>
              </a:ext>
            </a:extLst>
          </a:ln>
        </p:spPr>
        <p:txBody>
          <a:bodyPr wrap="square" rtlCol="0">
            <a:spAutoFit/>
          </a:bodyPr>
          <a:lstStyle/>
          <a:p>
            <a:r>
              <a:rPr lang="en-US" dirty="0"/>
              <a:t>Services offered:</a:t>
            </a:r>
          </a:p>
          <a:p>
            <a:pPr marL="285750" indent="-285750">
              <a:lnSpc>
                <a:spcPct val="150000"/>
              </a:lnSpc>
              <a:buFont typeface="Wingdings" panose="05000000000000000000" pitchFamily="2" charset="2"/>
              <a:buChar char="q"/>
            </a:pPr>
            <a:r>
              <a:rPr lang="en-US" dirty="0"/>
              <a:t>Application development support </a:t>
            </a:r>
            <a:endParaRPr lang="en-IN" dirty="0"/>
          </a:p>
          <a:p>
            <a:pPr marL="285750" indent="-285750">
              <a:lnSpc>
                <a:spcPct val="150000"/>
              </a:lnSpc>
              <a:buFont typeface="Wingdings" panose="05000000000000000000" pitchFamily="2" charset="2"/>
              <a:buChar char="q"/>
            </a:pPr>
            <a:r>
              <a:rPr lang="en-IN" dirty="0"/>
              <a:t>Cloud integration</a:t>
            </a:r>
          </a:p>
          <a:p>
            <a:pPr marL="285750" indent="-285750">
              <a:lnSpc>
                <a:spcPct val="150000"/>
              </a:lnSpc>
              <a:buFont typeface="Wingdings" panose="05000000000000000000" pitchFamily="2" charset="2"/>
              <a:buChar char="q"/>
            </a:pPr>
            <a:r>
              <a:rPr lang="en-IN" dirty="0"/>
              <a:t>Consulting services </a:t>
            </a:r>
          </a:p>
          <a:p>
            <a:pPr marL="285750" indent="-285750">
              <a:lnSpc>
                <a:spcPct val="150000"/>
              </a:lnSpc>
              <a:buFont typeface="Wingdings" panose="05000000000000000000" pitchFamily="2" charset="2"/>
              <a:buChar char="q"/>
            </a:pPr>
            <a:r>
              <a:rPr lang="en-IN" dirty="0"/>
              <a:t>Pharma compliance solutions </a:t>
            </a:r>
            <a:endParaRPr lang="en-US" dirty="0"/>
          </a:p>
        </p:txBody>
      </p:sp>
      <p:sp>
        <p:nvSpPr>
          <p:cNvPr id="13" name="TextBox 12">
            <a:extLst>
              <a:ext uri="{FF2B5EF4-FFF2-40B4-BE49-F238E27FC236}">
                <a16:creationId xmlns:a16="http://schemas.microsoft.com/office/drawing/2014/main" id="{E31E4972-8F8B-0EED-D52C-C4101BDCAA16}"/>
              </a:ext>
            </a:extLst>
          </p:cNvPr>
          <p:cNvSpPr txBox="1"/>
          <p:nvPr/>
        </p:nvSpPr>
        <p:spPr>
          <a:xfrm>
            <a:off x="3583859" y="5181600"/>
            <a:ext cx="1465006" cy="369332"/>
          </a:xfrm>
          <a:custGeom>
            <a:avLst/>
            <a:gdLst>
              <a:gd name="connsiteX0" fmla="*/ 0 w 1465006"/>
              <a:gd name="connsiteY0" fmla="*/ 0 h 369332"/>
              <a:gd name="connsiteX1" fmla="*/ 459035 w 1465006"/>
              <a:gd name="connsiteY1" fmla="*/ 0 h 369332"/>
              <a:gd name="connsiteX2" fmla="*/ 903420 w 1465006"/>
              <a:gd name="connsiteY2" fmla="*/ 0 h 369332"/>
              <a:gd name="connsiteX3" fmla="*/ 1465006 w 1465006"/>
              <a:gd name="connsiteY3" fmla="*/ 0 h 369332"/>
              <a:gd name="connsiteX4" fmla="*/ 1465006 w 1465006"/>
              <a:gd name="connsiteY4" fmla="*/ 369332 h 369332"/>
              <a:gd name="connsiteX5" fmla="*/ 976671 w 1465006"/>
              <a:gd name="connsiteY5" fmla="*/ 369332 h 369332"/>
              <a:gd name="connsiteX6" fmla="*/ 459035 w 1465006"/>
              <a:gd name="connsiteY6" fmla="*/ 369332 h 369332"/>
              <a:gd name="connsiteX7" fmla="*/ 0 w 1465006"/>
              <a:gd name="connsiteY7" fmla="*/ 369332 h 369332"/>
              <a:gd name="connsiteX8" fmla="*/ 0 w 1465006"/>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006" h="369332" extrusionOk="0">
                <a:moveTo>
                  <a:pt x="0" y="0"/>
                </a:moveTo>
                <a:cubicBezTo>
                  <a:pt x="163440" y="-11675"/>
                  <a:pt x="325971" y="40613"/>
                  <a:pt x="459035" y="0"/>
                </a:cubicBezTo>
                <a:cubicBezTo>
                  <a:pt x="592099" y="-40613"/>
                  <a:pt x="806287" y="10253"/>
                  <a:pt x="903420" y="0"/>
                </a:cubicBezTo>
                <a:cubicBezTo>
                  <a:pt x="1000553" y="-10253"/>
                  <a:pt x="1284562" y="26293"/>
                  <a:pt x="1465006" y="0"/>
                </a:cubicBezTo>
                <a:cubicBezTo>
                  <a:pt x="1469987" y="159285"/>
                  <a:pt x="1459988" y="264921"/>
                  <a:pt x="1465006" y="369332"/>
                </a:cubicBezTo>
                <a:cubicBezTo>
                  <a:pt x="1353776" y="369375"/>
                  <a:pt x="1121628" y="361505"/>
                  <a:pt x="976671" y="369332"/>
                </a:cubicBezTo>
                <a:cubicBezTo>
                  <a:pt x="831714" y="377159"/>
                  <a:pt x="681794" y="363493"/>
                  <a:pt x="459035" y="369332"/>
                </a:cubicBezTo>
                <a:cubicBezTo>
                  <a:pt x="236276" y="375171"/>
                  <a:pt x="112653" y="341840"/>
                  <a:pt x="0" y="369332"/>
                </a:cubicBezTo>
                <a:cubicBezTo>
                  <a:pt x="-27108" y="229231"/>
                  <a:pt x="34977" y="131259"/>
                  <a:pt x="0" y="0"/>
                </a:cubicBezTo>
                <a:close/>
              </a:path>
            </a:pathLst>
          </a:custGeom>
          <a:noFill/>
          <a:ln>
            <a:solidFill>
              <a:schemeClr val="tx1"/>
            </a:solidFill>
            <a:extLst>
              <a:ext uri="{C807C97D-BFC1-408E-A445-0C87EB9F89A2}">
                <ask:lineSketchStyleProps xmlns:ask="http://schemas.microsoft.com/office/drawing/2018/sketchyshapes" sd="3834919064">
                  <a:prstGeom prst="rect">
                    <a:avLst/>
                  </a:prstGeom>
                  <ask:type>
                    <ask:lineSketchScribble/>
                  </ask:type>
                </ask:lineSketchStyleProps>
              </a:ext>
            </a:extLst>
          </a:ln>
        </p:spPr>
        <p:txBody>
          <a:bodyPr wrap="square" rtlCol="0">
            <a:spAutoFit/>
          </a:bodyPr>
          <a:lstStyle/>
          <a:p>
            <a:r>
              <a:rPr lang="en-US" dirty="0"/>
              <a:t>Core values :</a:t>
            </a:r>
          </a:p>
        </p:txBody>
      </p:sp>
      <p:cxnSp>
        <p:nvCxnSpPr>
          <p:cNvPr id="16" name="Connector: Curved 15">
            <a:extLst>
              <a:ext uri="{FF2B5EF4-FFF2-40B4-BE49-F238E27FC236}">
                <a16:creationId xmlns:a16="http://schemas.microsoft.com/office/drawing/2014/main" id="{7108278D-3226-6917-A753-924A704BBC0C}"/>
              </a:ext>
            </a:extLst>
          </p:cNvPr>
          <p:cNvCxnSpPr/>
          <p:nvPr/>
        </p:nvCxnSpPr>
        <p:spPr>
          <a:xfrm>
            <a:off x="4689987" y="5550932"/>
            <a:ext cx="875071" cy="40741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7F3923B-477A-E0E0-5FFE-0CD03F49A7CF}"/>
              </a:ext>
            </a:extLst>
          </p:cNvPr>
          <p:cNvSpPr txBox="1"/>
          <p:nvPr/>
        </p:nvSpPr>
        <p:spPr>
          <a:xfrm>
            <a:off x="5565057" y="5550932"/>
            <a:ext cx="2251587" cy="646331"/>
          </a:xfrm>
          <a:custGeom>
            <a:avLst/>
            <a:gdLst>
              <a:gd name="connsiteX0" fmla="*/ 0 w 2251587"/>
              <a:gd name="connsiteY0" fmla="*/ 0 h 646331"/>
              <a:gd name="connsiteX1" fmla="*/ 607928 w 2251587"/>
              <a:gd name="connsiteY1" fmla="*/ 0 h 646331"/>
              <a:gd name="connsiteX2" fmla="*/ 1170825 w 2251587"/>
              <a:gd name="connsiteY2" fmla="*/ 0 h 646331"/>
              <a:gd name="connsiteX3" fmla="*/ 1666174 w 2251587"/>
              <a:gd name="connsiteY3" fmla="*/ 0 h 646331"/>
              <a:gd name="connsiteX4" fmla="*/ 2251587 w 2251587"/>
              <a:gd name="connsiteY4" fmla="*/ 0 h 646331"/>
              <a:gd name="connsiteX5" fmla="*/ 2251587 w 2251587"/>
              <a:gd name="connsiteY5" fmla="*/ 310239 h 646331"/>
              <a:gd name="connsiteX6" fmla="*/ 2251587 w 2251587"/>
              <a:gd name="connsiteY6" fmla="*/ 646331 h 646331"/>
              <a:gd name="connsiteX7" fmla="*/ 1666174 w 2251587"/>
              <a:gd name="connsiteY7" fmla="*/ 646331 h 646331"/>
              <a:gd name="connsiteX8" fmla="*/ 1058246 w 2251587"/>
              <a:gd name="connsiteY8" fmla="*/ 646331 h 646331"/>
              <a:gd name="connsiteX9" fmla="*/ 0 w 2251587"/>
              <a:gd name="connsiteY9" fmla="*/ 646331 h 646331"/>
              <a:gd name="connsiteX10" fmla="*/ 0 w 2251587"/>
              <a:gd name="connsiteY10" fmla="*/ 336092 h 646331"/>
              <a:gd name="connsiteX11" fmla="*/ 0 w 2251587"/>
              <a:gd name="connsiteY11"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51587" h="646331" extrusionOk="0">
                <a:moveTo>
                  <a:pt x="0" y="0"/>
                </a:moveTo>
                <a:cubicBezTo>
                  <a:pt x="237708" y="-53454"/>
                  <a:pt x="422135" y="31287"/>
                  <a:pt x="607928" y="0"/>
                </a:cubicBezTo>
                <a:cubicBezTo>
                  <a:pt x="793721" y="-31287"/>
                  <a:pt x="959270" y="33117"/>
                  <a:pt x="1170825" y="0"/>
                </a:cubicBezTo>
                <a:cubicBezTo>
                  <a:pt x="1382380" y="-33117"/>
                  <a:pt x="1515389" y="56615"/>
                  <a:pt x="1666174" y="0"/>
                </a:cubicBezTo>
                <a:cubicBezTo>
                  <a:pt x="1816959" y="-56615"/>
                  <a:pt x="1964554" y="64135"/>
                  <a:pt x="2251587" y="0"/>
                </a:cubicBezTo>
                <a:cubicBezTo>
                  <a:pt x="2266906" y="112991"/>
                  <a:pt x="2231774" y="213106"/>
                  <a:pt x="2251587" y="310239"/>
                </a:cubicBezTo>
                <a:cubicBezTo>
                  <a:pt x="2271400" y="407372"/>
                  <a:pt x="2249001" y="489330"/>
                  <a:pt x="2251587" y="646331"/>
                </a:cubicBezTo>
                <a:cubicBezTo>
                  <a:pt x="1991953" y="704916"/>
                  <a:pt x="1911221" y="637500"/>
                  <a:pt x="1666174" y="646331"/>
                </a:cubicBezTo>
                <a:cubicBezTo>
                  <a:pt x="1421127" y="655162"/>
                  <a:pt x="1282787" y="584505"/>
                  <a:pt x="1058246" y="646331"/>
                </a:cubicBezTo>
                <a:cubicBezTo>
                  <a:pt x="833705" y="708157"/>
                  <a:pt x="483467" y="578272"/>
                  <a:pt x="0" y="646331"/>
                </a:cubicBezTo>
                <a:cubicBezTo>
                  <a:pt x="-19907" y="572821"/>
                  <a:pt x="1773" y="473480"/>
                  <a:pt x="0" y="336092"/>
                </a:cubicBezTo>
                <a:cubicBezTo>
                  <a:pt x="-1773" y="198704"/>
                  <a:pt x="18068" y="120453"/>
                  <a:pt x="0" y="0"/>
                </a:cubicBezTo>
                <a:close/>
              </a:path>
            </a:pathLst>
          </a:custGeom>
          <a:noFill/>
          <a:ln>
            <a:solidFill>
              <a:schemeClr val="tx1"/>
            </a:solidFill>
            <a:extLst>
              <a:ext uri="{C807C97D-BFC1-408E-A445-0C87EB9F89A2}">
                <ask:lineSketchStyleProps xmlns:ask="http://schemas.microsoft.com/office/drawing/2018/sketchyshapes" sd="3133100252">
                  <a:prstGeom prst="rect">
                    <a:avLst/>
                  </a:prstGeom>
                  <ask:type>
                    <ask:lineSketchScribble/>
                  </ask:type>
                </ask:lineSketchStyleProps>
              </a:ext>
            </a:extLst>
          </a:ln>
        </p:spPr>
        <p:txBody>
          <a:bodyPr wrap="square" rtlCol="0">
            <a:spAutoFit/>
          </a:bodyPr>
          <a:lstStyle/>
          <a:p>
            <a:pPr marL="285750" indent="-285750">
              <a:buFont typeface="Wingdings" panose="05000000000000000000" pitchFamily="2" charset="2"/>
              <a:buChar char="q"/>
            </a:pPr>
            <a:r>
              <a:rPr lang="en-US" dirty="0"/>
              <a:t>Employee centric</a:t>
            </a:r>
          </a:p>
          <a:p>
            <a:pPr marL="285750" indent="-285750">
              <a:buFont typeface="Wingdings" panose="05000000000000000000" pitchFamily="2" charset="2"/>
              <a:buChar char="q"/>
            </a:pPr>
            <a:r>
              <a:rPr lang="en-US" dirty="0"/>
              <a:t>Customer success</a:t>
            </a:r>
            <a:endParaRPr lang="en-IN" dirty="0"/>
          </a:p>
        </p:txBody>
      </p:sp>
      <p:cxnSp>
        <p:nvCxnSpPr>
          <p:cNvPr id="18" name="Connector: Curved 17">
            <a:extLst>
              <a:ext uri="{FF2B5EF4-FFF2-40B4-BE49-F238E27FC236}">
                <a16:creationId xmlns:a16="http://schemas.microsoft.com/office/drawing/2014/main" id="{DA849E34-DE7A-B927-AADC-B0FB6D6D513A}"/>
              </a:ext>
            </a:extLst>
          </p:cNvPr>
          <p:cNvCxnSpPr/>
          <p:nvPr/>
        </p:nvCxnSpPr>
        <p:spPr>
          <a:xfrm>
            <a:off x="7846140" y="5895061"/>
            <a:ext cx="875071" cy="40741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C025435-2948-7527-73E3-C186445A9414}"/>
              </a:ext>
            </a:extLst>
          </p:cNvPr>
          <p:cNvSpPr txBox="1"/>
          <p:nvPr/>
        </p:nvSpPr>
        <p:spPr>
          <a:xfrm>
            <a:off x="8750707" y="5754640"/>
            <a:ext cx="2251586" cy="646331"/>
          </a:xfrm>
          <a:custGeom>
            <a:avLst/>
            <a:gdLst>
              <a:gd name="connsiteX0" fmla="*/ 0 w 2251586"/>
              <a:gd name="connsiteY0" fmla="*/ 0 h 646331"/>
              <a:gd name="connsiteX1" fmla="*/ 495349 w 2251586"/>
              <a:gd name="connsiteY1" fmla="*/ 0 h 646331"/>
              <a:gd name="connsiteX2" fmla="*/ 1080761 w 2251586"/>
              <a:gd name="connsiteY2" fmla="*/ 0 h 646331"/>
              <a:gd name="connsiteX3" fmla="*/ 1621142 w 2251586"/>
              <a:gd name="connsiteY3" fmla="*/ 0 h 646331"/>
              <a:gd name="connsiteX4" fmla="*/ 2251586 w 2251586"/>
              <a:gd name="connsiteY4" fmla="*/ 0 h 646331"/>
              <a:gd name="connsiteX5" fmla="*/ 2251586 w 2251586"/>
              <a:gd name="connsiteY5" fmla="*/ 316702 h 646331"/>
              <a:gd name="connsiteX6" fmla="*/ 2251586 w 2251586"/>
              <a:gd name="connsiteY6" fmla="*/ 646331 h 646331"/>
              <a:gd name="connsiteX7" fmla="*/ 1711205 w 2251586"/>
              <a:gd name="connsiteY7" fmla="*/ 646331 h 646331"/>
              <a:gd name="connsiteX8" fmla="*/ 1148309 w 2251586"/>
              <a:gd name="connsiteY8" fmla="*/ 646331 h 646331"/>
              <a:gd name="connsiteX9" fmla="*/ 585412 w 2251586"/>
              <a:gd name="connsiteY9" fmla="*/ 646331 h 646331"/>
              <a:gd name="connsiteX10" fmla="*/ 0 w 2251586"/>
              <a:gd name="connsiteY10" fmla="*/ 646331 h 646331"/>
              <a:gd name="connsiteX11" fmla="*/ 0 w 2251586"/>
              <a:gd name="connsiteY11" fmla="*/ 310239 h 646331"/>
              <a:gd name="connsiteX12" fmla="*/ 0 w 2251586"/>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1586" h="646331" extrusionOk="0">
                <a:moveTo>
                  <a:pt x="0" y="0"/>
                </a:moveTo>
                <a:cubicBezTo>
                  <a:pt x="126520" y="-39278"/>
                  <a:pt x="342417" y="54670"/>
                  <a:pt x="495349" y="0"/>
                </a:cubicBezTo>
                <a:cubicBezTo>
                  <a:pt x="648281" y="-54670"/>
                  <a:pt x="838960" y="13174"/>
                  <a:pt x="1080761" y="0"/>
                </a:cubicBezTo>
                <a:cubicBezTo>
                  <a:pt x="1322562" y="-13174"/>
                  <a:pt x="1413566" y="26646"/>
                  <a:pt x="1621142" y="0"/>
                </a:cubicBezTo>
                <a:cubicBezTo>
                  <a:pt x="1828718" y="-26646"/>
                  <a:pt x="1965035" y="27728"/>
                  <a:pt x="2251586" y="0"/>
                </a:cubicBezTo>
                <a:cubicBezTo>
                  <a:pt x="2266983" y="91826"/>
                  <a:pt x="2226897" y="177512"/>
                  <a:pt x="2251586" y="316702"/>
                </a:cubicBezTo>
                <a:cubicBezTo>
                  <a:pt x="2276275" y="455892"/>
                  <a:pt x="2237126" y="535849"/>
                  <a:pt x="2251586" y="646331"/>
                </a:cubicBezTo>
                <a:cubicBezTo>
                  <a:pt x="2117222" y="693045"/>
                  <a:pt x="1918640" y="589505"/>
                  <a:pt x="1711205" y="646331"/>
                </a:cubicBezTo>
                <a:cubicBezTo>
                  <a:pt x="1503770" y="703157"/>
                  <a:pt x="1370104" y="587411"/>
                  <a:pt x="1148309" y="646331"/>
                </a:cubicBezTo>
                <a:cubicBezTo>
                  <a:pt x="926514" y="705251"/>
                  <a:pt x="849495" y="602064"/>
                  <a:pt x="585412" y="646331"/>
                </a:cubicBezTo>
                <a:cubicBezTo>
                  <a:pt x="321329" y="690598"/>
                  <a:pt x="158768" y="624514"/>
                  <a:pt x="0" y="646331"/>
                </a:cubicBezTo>
                <a:cubicBezTo>
                  <a:pt x="-33106" y="547787"/>
                  <a:pt x="3459" y="407757"/>
                  <a:pt x="0" y="310239"/>
                </a:cubicBezTo>
                <a:cubicBezTo>
                  <a:pt x="-3459" y="212721"/>
                  <a:pt x="9755" y="151387"/>
                  <a:pt x="0" y="0"/>
                </a:cubicBezTo>
                <a:close/>
              </a:path>
            </a:pathLst>
          </a:custGeom>
          <a:noFill/>
          <a:ln>
            <a:solidFill>
              <a:schemeClr val="tx1"/>
            </a:solidFill>
            <a:extLst>
              <a:ext uri="{C807C97D-BFC1-408E-A445-0C87EB9F89A2}">
                <ask:lineSketchStyleProps xmlns:ask="http://schemas.microsoft.com/office/drawing/2018/sketchyshapes" sd="342364468">
                  <a:prstGeom prst="rect">
                    <a:avLst/>
                  </a:prstGeom>
                  <ask:type>
                    <ask:lineSketchScribble/>
                  </ask:type>
                </ask:lineSketchStyleProps>
              </a:ext>
            </a:extLst>
          </a:ln>
        </p:spPr>
        <p:txBody>
          <a:bodyPr wrap="square" rtlCol="0">
            <a:spAutoFit/>
          </a:bodyPr>
          <a:lstStyle/>
          <a:p>
            <a:pPr marL="285750" indent="-285750">
              <a:buFont typeface="Wingdings" panose="05000000000000000000" pitchFamily="2" charset="2"/>
              <a:buChar char="q"/>
            </a:pPr>
            <a:r>
              <a:rPr lang="en-US" dirty="0"/>
              <a:t>Global excellence </a:t>
            </a:r>
          </a:p>
          <a:p>
            <a:pPr marL="285750" indent="-285750">
              <a:buFont typeface="Wingdings" panose="05000000000000000000" pitchFamily="2" charset="2"/>
              <a:buChar char="q"/>
            </a:pPr>
            <a:r>
              <a:rPr lang="en-US" dirty="0"/>
              <a:t>collaboration</a:t>
            </a:r>
            <a:endParaRPr lang="en-IN" dirty="0"/>
          </a:p>
        </p:txBody>
      </p:sp>
      <p:pic>
        <p:nvPicPr>
          <p:cNvPr id="21" name="Picture 20">
            <a:extLst>
              <a:ext uri="{FF2B5EF4-FFF2-40B4-BE49-F238E27FC236}">
                <a16:creationId xmlns:a16="http://schemas.microsoft.com/office/drawing/2014/main" id="{5E7D3D03-663D-7081-8734-82695688EFAE}"/>
              </a:ext>
            </a:extLst>
          </p:cNvPr>
          <p:cNvPicPr>
            <a:picLocks noChangeAspect="1"/>
          </p:cNvPicPr>
          <p:nvPr/>
        </p:nvPicPr>
        <p:blipFill>
          <a:blip r:embed="rId4"/>
          <a:stretch>
            <a:fillRect/>
          </a:stretch>
        </p:blipFill>
        <p:spPr>
          <a:xfrm>
            <a:off x="1189707" y="4746225"/>
            <a:ext cx="2237902" cy="1905298"/>
          </a:xfrm>
          <a:prstGeom prst="rect">
            <a:avLst/>
          </a:prstGeom>
        </p:spPr>
      </p:pic>
      <p:pic>
        <p:nvPicPr>
          <p:cNvPr id="23" name="Picture 22">
            <a:extLst>
              <a:ext uri="{FF2B5EF4-FFF2-40B4-BE49-F238E27FC236}">
                <a16:creationId xmlns:a16="http://schemas.microsoft.com/office/drawing/2014/main" id="{8FE7B08F-E5A1-3301-223F-D2A3642B1288}"/>
              </a:ext>
            </a:extLst>
          </p:cNvPr>
          <p:cNvPicPr>
            <a:picLocks noChangeAspect="1"/>
          </p:cNvPicPr>
          <p:nvPr/>
        </p:nvPicPr>
        <p:blipFill>
          <a:blip r:embed="rId5"/>
          <a:stretch>
            <a:fillRect/>
          </a:stretch>
        </p:blipFill>
        <p:spPr>
          <a:xfrm>
            <a:off x="931513" y="861795"/>
            <a:ext cx="2744761" cy="1411918"/>
          </a:xfrm>
          <a:prstGeom prst="rect">
            <a:avLst/>
          </a:prstGeom>
        </p:spPr>
      </p:pic>
    </p:spTree>
    <p:extLst>
      <p:ext uri="{BB962C8B-B14F-4D97-AF65-F5344CB8AC3E}">
        <p14:creationId xmlns:p14="http://schemas.microsoft.com/office/powerpoint/2010/main" val="1068437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6F75A-6400-3ACC-13EB-90DF5E87F7C5}"/>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2BF9262-D600-A644-385D-0E70960CF801}"/>
              </a:ext>
            </a:extLst>
          </p:cNvPr>
          <p:cNvSpPr txBox="1"/>
          <p:nvPr/>
        </p:nvSpPr>
        <p:spPr>
          <a:xfrm>
            <a:off x="7616858" y="1310326"/>
            <a:ext cx="5266441" cy="923330"/>
          </a:xfrm>
          <a:prstGeom prst="rect">
            <a:avLst/>
          </a:prstGeom>
          <a:noFill/>
        </p:spPr>
        <p:txBody>
          <a:bodyPr wrap="square" rtlCol="0">
            <a:spAutoFit/>
          </a:bodyPr>
          <a:lstStyle/>
          <a:p>
            <a:r>
              <a:rPr lang="en-US" sz="5400" dirty="0">
                <a:latin typeface="Ink Free" panose="03080402000500000000" pitchFamily="66" charset="0"/>
              </a:rPr>
              <a:t>Thank you! </a:t>
            </a:r>
            <a:endParaRPr lang="en-IN" sz="5400" dirty="0">
              <a:latin typeface="Ink Free" panose="03080402000500000000" pitchFamily="66" charset="0"/>
            </a:endParaRPr>
          </a:p>
        </p:txBody>
      </p:sp>
    </p:spTree>
    <p:extLst>
      <p:ext uri="{BB962C8B-B14F-4D97-AF65-F5344CB8AC3E}">
        <p14:creationId xmlns:p14="http://schemas.microsoft.com/office/powerpoint/2010/main" val="393759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5D2AA-FDA5-C67E-8F8B-7D0C48777A5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DAD319B-C418-C116-B895-784781EFA112}"/>
              </a:ext>
            </a:extLst>
          </p:cNvPr>
          <p:cNvSpPr/>
          <p:nvPr/>
        </p:nvSpPr>
        <p:spPr>
          <a:xfrm>
            <a:off x="1199535" y="740055"/>
            <a:ext cx="9792929" cy="6220575"/>
          </a:xfrm>
          <a:prstGeom prst="rect">
            <a:avLst/>
          </a:prstGeom>
        </p:spPr>
        <p:txBody>
          <a:bodyPr/>
          <a:lstStyle/>
          <a:p>
            <a:pPr lvl="0"/>
            <a:r>
              <a:rPr lang="en-US" sz="2000" dirty="0">
                <a:solidFill>
                  <a:schemeClr val="bg2"/>
                </a:solidFill>
              </a:rPr>
              <a:t>Concepts and definitions:</a:t>
            </a:r>
          </a:p>
          <a:p>
            <a:pPr lvl="0"/>
            <a:endParaRPr lang="en-IN" sz="2000" dirty="0">
              <a:solidFill>
                <a:schemeClr val="bg2"/>
              </a:solidFill>
            </a:endParaRPr>
          </a:p>
          <a:p>
            <a:pPr lvl="0" algn="just"/>
            <a:r>
              <a:rPr lang="en-IN" sz="2000" dirty="0">
                <a:effectLst>
                  <a:outerShdw blurRad="38100" dist="38100" dir="2700000" algn="tl">
                    <a:srgbClr val="000000">
                      <a:alpha val="43137"/>
                    </a:srgbClr>
                  </a:outerShdw>
                </a:effectLst>
              </a:rPr>
              <a:t>Employee performance :</a:t>
            </a:r>
          </a:p>
          <a:p>
            <a:pPr lvl="0" algn="just"/>
            <a:r>
              <a:rPr lang="en-IN" sz="2000" dirty="0">
                <a:effectLst>
                  <a:outerShdw blurRad="38100" dist="38100" dir="2700000" algn="tl">
                    <a:srgbClr val="000000">
                      <a:alpha val="43137"/>
                    </a:srgbClr>
                  </a:outerShdw>
                </a:effectLst>
              </a:rPr>
              <a:t>Refer to the output quality task completion rate and value addition by an employee to the company</a:t>
            </a:r>
          </a:p>
          <a:p>
            <a:pPr lvl="0" algn="just"/>
            <a:endParaRPr lang="en-IN" sz="2000" dirty="0">
              <a:effectLst>
                <a:outerShdw blurRad="38100" dist="38100" dir="2700000" algn="tl">
                  <a:srgbClr val="000000">
                    <a:alpha val="43137"/>
                  </a:srgbClr>
                </a:outerShdw>
              </a:effectLst>
            </a:endParaRPr>
          </a:p>
          <a:p>
            <a:pPr lvl="0" algn="just"/>
            <a:r>
              <a:rPr lang="en-IN" sz="2000" dirty="0">
                <a:effectLst>
                  <a:outerShdw blurRad="38100" dist="38100" dir="2700000" algn="tl">
                    <a:srgbClr val="000000">
                      <a:alpha val="43137"/>
                    </a:srgbClr>
                  </a:outerShdw>
                </a:effectLst>
              </a:rPr>
              <a:t>Business analytics (BA):</a:t>
            </a:r>
          </a:p>
          <a:p>
            <a:pPr lvl="0" algn="just"/>
            <a:r>
              <a:rPr lang="en-IN" sz="2000" dirty="0">
                <a:effectLst>
                  <a:outerShdw blurRad="38100" dist="38100" dir="2700000" algn="tl">
                    <a:srgbClr val="000000">
                      <a:alpha val="43137"/>
                    </a:srgbClr>
                  </a:outerShdw>
                </a:effectLst>
              </a:rPr>
              <a:t>Use of statistical methods to analyse business data and support decision-making</a:t>
            </a:r>
          </a:p>
          <a:p>
            <a:pPr lvl="0" algn="just">
              <a:lnSpc>
                <a:spcPct val="150000"/>
              </a:lnSpc>
            </a:pPr>
            <a:endParaRPr lang="en-IN" sz="2000" dirty="0">
              <a:effectLst>
                <a:outerShdw blurRad="38100" dist="38100" dir="2700000" algn="tl">
                  <a:srgbClr val="000000">
                    <a:alpha val="43137"/>
                  </a:srgbClr>
                </a:outerShdw>
              </a:effectLst>
            </a:endParaRPr>
          </a:p>
          <a:p>
            <a:pPr lvl="0" algn="just"/>
            <a:r>
              <a:rPr lang="en-IN" sz="2000" dirty="0">
                <a:effectLst>
                  <a:outerShdw blurRad="38100" dist="38100" dir="2700000" algn="tl">
                    <a:srgbClr val="000000">
                      <a:alpha val="43137"/>
                    </a:srgbClr>
                  </a:outerShdw>
                </a:effectLst>
              </a:rPr>
              <a:t>Machine learning (ML):</a:t>
            </a:r>
          </a:p>
          <a:p>
            <a:pPr lvl="0" algn="just"/>
            <a:r>
              <a:rPr lang="en-IN" sz="2000" dirty="0">
                <a:effectLst>
                  <a:outerShdw blurRad="38100" dist="38100" dir="2700000" algn="tl">
                    <a:srgbClr val="000000">
                      <a:alpha val="43137"/>
                    </a:srgbClr>
                  </a:outerShdw>
                </a:effectLst>
              </a:rPr>
              <a:t>Machine learning models like random forest used to predict the future trends and behaviour </a:t>
            </a:r>
          </a:p>
          <a:p>
            <a:pPr lvl="0" algn="just"/>
            <a:endParaRPr lang="en-IN" sz="2000" dirty="0">
              <a:effectLst>
                <a:outerShdw blurRad="38100" dist="38100" dir="2700000" algn="tl">
                  <a:srgbClr val="000000">
                    <a:alpha val="43137"/>
                  </a:srgbClr>
                </a:outerShdw>
              </a:effectLst>
            </a:endParaRPr>
          </a:p>
          <a:p>
            <a:pPr lvl="0" algn="just"/>
            <a:endParaRPr lang="en-IN" sz="2000" dirty="0">
              <a:effectLst>
                <a:outerShdw blurRad="38100" dist="38100" dir="2700000" algn="tl">
                  <a:srgbClr val="000000">
                    <a:alpha val="43137"/>
                  </a:srgbClr>
                </a:outerShdw>
              </a:effectLst>
            </a:endParaRPr>
          </a:p>
          <a:p>
            <a:pPr lvl="0" algn="just"/>
            <a:r>
              <a:rPr lang="en-IN" sz="2000" dirty="0">
                <a:effectLst>
                  <a:outerShdw blurRad="38100" dist="38100" dir="2700000" algn="tl">
                    <a:srgbClr val="000000">
                      <a:alpha val="43137"/>
                    </a:srgbClr>
                  </a:outerShdw>
                </a:effectLst>
              </a:rPr>
              <a:t>Business intelligence(BL):</a:t>
            </a:r>
          </a:p>
          <a:p>
            <a:pPr lvl="0" algn="just"/>
            <a:r>
              <a:rPr lang="en-IN" sz="2000" dirty="0">
                <a:effectLst>
                  <a:outerShdw blurRad="38100" dist="38100" dir="2700000" algn="tl">
                    <a:srgbClr val="000000">
                      <a:alpha val="43137"/>
                    </a:srgbClr>
                  </a:outerShdw>
                </a:effectLst>
              </a:rPr>
              <a:t>Tools that help visualize and interpret large data set often through dashboards</a:t>
            </a:r>
          </a:p>
        </p:txBody>
      </p:sp>
    </p:spTree>
    <p:extLst>
      <p:ext uri="{BB962C8B-B14F-4D97-AF65-F5344CB8AC3E}">
        <p14:creationId xmlns:p14="http://schemas.microsoft.com/office/powerpoint/2010/main" val="916046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AC3B0-ACFC-185E-C232-E8F8A1AA320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0761687-C9BE-23A4-B093-40CE05270C13}"/>
              </a:ext>
            </a:extLst>
          </p:cNvPr>
          <p:cNvSpPr/>
          <p:nvPr/>
        </p:nvSpPr>
        <p:spPr>
          <a:xfrm>
            <a:off x="1199535" y="612844"/>
            <a:ext cx="9792929" cy="4824395"/>
          </a:xfrm>
          <a:prstGeom prst="rect">
            <a:avLst/>
          </a:prstGeom>
        </p:spPr>
        <p:txBody>
          <a:bodyPr/>
          <a:lstStyle/>
          <a:p>
            <a:pPr lvl="0"/>
            <a:endParaRPr lang="en-IN" dirty="0"/>
          </a:p>
        </p:txBody>
      </p:sp>
      <p:graphicFrame>
        <p:nvGraphicFramePr>
          <p:cNvPr id="10" name="Diagram 9">
            <a:extLst>
              <a:ext uri="{FF2B5EF4-FFF2-40B4-BE49-F238E27FC236}">
                <a16:creationId xmlns:a16="http://schemas.microsoft.com/office/drawing/2014/main" id="{E25CF10C-ED37-81BC-DB03-C7B0308F5AD7}"/>
              </a:ext>
            </a:extLst>
          </p:cNvPr>
          <p:cNvGraphicFramePr/>
          <p:nvPr>
            <p:extLst>
              <p:ext uri="{D42A27DB-BD31-4B8C-83A1-F6EECF244321}">
                <p14:modId xmlns:p14="http://schemas.microsoft.com/office/powerpoint/2010/main" val="1939579615"/>
              </p:ext>
            </p:extLst>
          </p:nvPr>
        </p:nvGraphicFramePr>
        <p:xfrm>
          <a:off x="1199535" y="0"/>
          <a:ext cx="10992465" cy="6799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0A6FB341-AD58-1790-3F72-9B43DA23AC56}"/>
              </a:ext>
            </a:extLst>
          </p:cNvPr>
          <p:cNvSpPr txBox="1"/>
          <p:nvPr/>
        </p:nvSpPr>
        <p:spPr>
          <a:xfrm>
            <a:off x="1199535" y="58846"/>
            <a:ext cx="4021394" cy="369332"/>
          </a:xfrm>
          <a:prstGeom prst="rect">
            <a:avLst/>
          </a:prstGeom>
          <a:noFill/>
        </p:spPr>
        <p:txBody>
          <a:bodyPr wrap="square" rtlCol="0">
            <a:spAutoFit/>
          </a:bodyPr>
          <a:lstStyle/>
          <a:p>
            <a:r>
              <a:rPr lang="en-US" dirty="0"/>
              <a:t>NEED FOR PERFORMANCE ANALYSIS: </a:t>
            </a:r>
            <a:endParaRPr lang="en-IN" dirty="0"/>
          </a:p>
        </p:txBody>
      </p:sp>
      <p:pic>
        <p:nvPicPr>
          <p:cNvPr id="3" name="Picture 2">
            <a:extLst>
              <a:ext uri="{FF2B5EF4-FFF2-40B4-BE49-F238E27FC236}">
                <a16:creationId xmlns:a16="http://schemas.microsoft.com/office/drawing/2014/main" id="{8F965083-9B8E-457E-09D4-CB347FB14CC8}"/>
              </a:ext>
            </a:extLst>
          </p:cNvPr>
          <p:cNvPicPr>
            <a:picLocks noChangeAspect="1"/>
          </p:cNvPicPr>
          <p:nvPr/>
        </p:nvPicPr>
        <p:blipFill>
          <a:blip r:embed="rId7"/>
          <a:stretch>
            <a:fillRect/>
          </a:stretch>
        </p:blipFill>
        <p:spPr>
          <a:xfrm>
            <a:off x="2540571" y="766733"/>
            <a:ext cx="4047042" cy="3933086"/>
          </a:xfrm>
          <a:prstGeom prst="ellipse">
            <a:avLst/>
          </a:prstGeom>
        </p:spPr>
      </p:pic>
    </p:spTree>
    <p:extLst>
      <p:ext uri="{BB962C8B-B14F-4D97-AF65-F5344CB8AC3E}">
        <p14:creationId xmlns:p14="http://schemas.microsoft.com/office/powerpoint/2010/main" val="1000318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62F3B-6428-CF03-5E7A-1A31496723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74E65F-F763-4693-7569-40B1BF59F358}"/>
              </a:ext>
            </a:extLst>
          </p:cNvPr>
          <p:cNvSpPr txBox="1"/>
          <p:nvPr/>
        </p:nvSpPr>
        <p:spPr>
          <a:xfrm>
            <a:off x="3441291" y="334296"/>
            <a:ext cx="473914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 </a:t>
            </a:r>
            <a:r>
              <a:rPr lang="en-US" dirty="0">
                <a:latin typeface="+mj-lt"/>
                <a:cs typeface="Times New Roman" panose="02020603050405020304" pitchFamily="18" charset="0"/>
              </a:rPr>
              <a:t>KEY CONCEPTS IN PERFORMANCE ANALYSIS</a:t>
            </a:r>
            <a:endParaRPr lang="en-IN" dirty="0">
              <a:latin typeface="+mj-lt"/>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1225B3DC-544E-F17D-4972-80A2907B47CC}"/>
              </a:ext>
            </a:extLst>
          </p:cNvPr>
          <p:cNvGraphicFramePr/>
          <p:nvPr>
            <p:extLst>
              <p:ext uri="{D42A27DB-BD31-4B8C-83A1-F6EECF244321}">
                <p14:modId xmlns:p14="http://schemas.microsoft.com/office/powerpoint/2010/main" val="2266259741"/>
              </p:ext>
            </p:extLst>
          </p:nvPr>
        </p:nvGraphicFramePr>
        <p:xfrm>
          <a:off x="1140541" y="1730478"/>
          <a:ext cx="10087897" cy="3785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3390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5E1229-0D34-4361-44F1-CDB9B8FA8CC1}"/>
              </a:ext>
            </a:extLst>
          </p:cNvPr>
          <p:cNvSpPr txBox="1"/>
          <p:nvPr/>
        </p:nvSpPr>
        <p:spPr>
          <a:xfrm>
            <a:off x="1204452" y="3900808"/>
            <a:ext cx="9581536" cy="3693319"/>
          </a:xfrm>
          <a:prstGeom prst="rect">
            <a:avLst/>
          </a:prstGeom>
          <a:noFill/>
        </p:spPr>
        <p:txBody>
          <a:bodyPr wrap="square" rtlCol="0">
            <a:spAutoFit/>
          </a:bodyPr>
          <a:lstStyle/>
          <a:p>
            <a:r>
              <a:rPr lang="en-US" dirty="0">
                <a:solidFill>
                  <a:schemeClr val="bg2"/>
                </a:solidFill>
              </a:rPr>
              <a:t>SCOPE OF THE STUDY :</a:t>
            </a:r>
          </a:p>
          <a:p>
            <a:endParaRPr lang="en-US" dirty="0">
              <a:solidFill>
                <a:schemeClr val="bg2"/>
              </a:solidFill>
            </a:endParaRPr>
          </a:p>
          <a:p>
            <a:pPr algn="just">
              <a:lnSpc>
                <a:spcPct val="150000"/>
              </a:lnSpc>
            </a:pPr>
            <a:r>
              <a:rPr lang="en-US" dirty="0"/>
              <a:t>The study focuses on how effectively employees at united techno utilize programs the organizational facilities such as training programs ,leadership supports ,learning resources and working conditions and how these inputs influence their performance outcomes it applies advanced analytics and visualization tools to asses the relationship between organizational support and employee contributions across departments . </a:t>
            </a:r>
          </a:p>
          <a:p>
            <a:pPr algn="just">
              <a:lnSpc>
                <a:spcPct val="150000"/>
              </a:lnSpc>
            </a:pPr>
            <a:endParaRPr lang="en-US" dirty="0"/>
          </a:p>
          <a:p>
            <a:endParaRPr lang="en-US" dirty="0"/>
          </a:p>
          <a:p>
            <a:endParaRPr lang="en-IN" dirty="0"/>
          </a:p>
        </p:txBody>
      </p:sp>
      <p:sp>
        <p:nvSpPr>
          <p:cNvPr id="4" name="TextBox 3">
            <a:extLst>
              <a:ext uri="{FF2B5EF4-FFF2-40B4-BE49-F238E27FC236}">
                <a16:creationId xmlns:a16="http://schemas.microsoft.com/office/drawing/2014/main" id="{BE692B05-EE62-3016-D910-2CC6A437184B}"/>
              </a:ext>
            </a:extLst>
          </p:cNvPr>
          <p:cNvSpPr txBox="1"/>
          <p:nvPr/>
        </p:nvSpPr>
        <p:spPr>
          <a:xfrm>
            <a:off x="855560" y="327515"/>
            <a:ext cx="3519796" cy="646331"/>
          </a:xfrm>
          <a:prstGeom prst="rect">
            <a:avLst/>
          </a:prstGeom>
          <a:noFill/>
        </p:spPr>
        <p:txBody>
          <a:bodyPr wrap="square" rtlCol="0">
            <a:spAutoFit/>
          </a:bodyPr>
          <a:lstStyle/>
          <a:p>
            <a:pPr algn="ctr"/>
            <a:r>
              <a:rPr lang="en-IN" dirty="0">
                <a:solidFill>
                  <a:schemeClr val="bg2"/>
                </a:solidFill>
              </a:rPr>
              <a:t>OBJECTIVES OF THE STUDY:</a:t>
            </a:r>
          </a:p>
          <a:p>
            <a:pPr algn="ctr"/>
            <a:endParaRPr lang="en-IN" dirty="0"/>
          </a:p>
        </p:txBody>
      </p:sp>
      <p:graphicFrame>
        <p:nvGraphicFramePr>
          <p:cNvPr id="9" name="Diagram 8">
            <a:extLst>
              <a:ext uri="{FF2B5EF4-FFF2-40B4-BE49-F238E27FC236}">
                <a16:creationId xmlns:a16="http://schemas.microsoft.com/office/drawing/2014/main" id="{AAF11DDD-15CF-1860-7F9E-0A30F4C0EE52}"/>
              </a:ext>
            </a:extLst>
          </p:cNvPr>
          <p:cNvGraphicFramePr/>
          <p:nvPr>
            <p:extLst>
              <p:ext uri="{D42A27DB-BD31-4B8C-83A1-F6EECF244321}">
                <p14:modId xmlns:p14="http://schemas.microsoft.com/office/powerpoint/2010/main" val="2437772818"/>
              </p:ext>
            </p:extLst>
          </p:nvPr>
        </p:nvGraphicFramePr>
        <p:xfrm>
          <a:off x="1204452" y="973846"/>
          <a:ext cx="10131989" cy="2575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3146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F203E6-C9DD-A4D7-BCC6-D10E4F26F0C1}"/>
              </a:ext>
            </a:extLst>
          </p:cNvPr>
          <p:cNvSpPr txBox="1"/>
          <p:nvPr/>
        </p:nvSpPr>
        <p:spPr>
          <a:xfrm>
            <a:off x="4267200" y="196644"/>
            <a:ext cx="3215148"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CHAPTER-II</a:t>
            </a:r>
            <a:endParaRPr lang="en-IN" sz="2000"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009112EE-229F-5D95-E0DF-00317DE91C15}"/>
              </a:ext>
            </a:extLst>
          </p:cNvPr>
          <p:cNvSpPr txBox="1"/>
          <p:nvPr/>
        </p:nvSpPr>
        <p:spPr>
          <a:xfrm>
            <a:off x="1130709" y="835742"/>
            <a:ext cx="10137058" cy="5587683"/>
          </a:xfrm>
          <a:prstGeom prst="rect">
            <a:avLst/>
          </a:prstGeom>
          <a:noFill/>
        </p:spPr>
        <p:txBody>
          <a:bodyPr wrap="square" rtlCol="0">
            <a:spAutoFit/>
          </a:bodyPr>
          <a:lstStyle/>
          <a:p>
            <a:r>
              <a:rPr lang="en-US" dirty="0">
                <a:solidFill>
                  <a:schemeClr val="bg2"/>
                </a:solidFill>
              </a:rPr>
              <a:t>REVIEW OF LITERATURE:</a:t>
            </a:r>
          </a:p>
          <a:p>
            <a:endParaRPr lang="en-US" dirty="0"/>
          </a:p>
          <a:p>
            <a:pPr marL="285750" indent="-285750" algn="just">
              <a:lnSpc>
                <a:spcPct val="150000"/>
              </a:lnSpc>
              <a:buFont typeface="Wingdings" panose="05000000000000000000" pitchFamily="2" charset="2"/>
              <a:buChar char="q"/>
            </a:pPr>
            <a:r>
              <a:rPr lang="en-US" dirty="0">
                <a:effectLst>
                  <a:outerShdw blurRad="38100" dist="38100" dir="2700000" algn="tl">
                    <a:srgbClr val="000000">
                      <a:alpha val="43137"/>
                    </a:srgbClr>
                  </a:outerShdw>
                </a:effectLst>
              </a:rPr>
              <a:t>Hasan, MD Rokibul, et al. “Employee Performance Prediction: An Integrated Approach of Business Analytics and Machine Learning.” Journal of Business and Management Studies, vol. 6, no. 1, Al-Kindi Centre for Research and Development, Feb. 2024 </a:t>
            </a:r>
          </a:p>
          <a:p>
            <a:pPr marL="285750" indent="-285750" algn="just">
              <a:lnSpc>
                <a:spcPct val="150000"/>
              </a:lnSpc>
              <a:buFont typeface="Wingdings" panose="05000000000000000000" pitchFamily="2" charset="2"/>
              <a:buChar char="q"/>
            </a:pPr>
            <a:endParaRPr lang="en-US" dirty="0">
              <a:effectLst>
                <a:outerShdw blurRad="38100" dist="38100" dir="2700000" algn="tl">
                  <a:srgbClr val="000000">
                    <a:alpha val="43137"/>
                  </a:srgbClr>
                </a:outerShdw>
              </a:effectLst>
            </a:endParaRPr>
          </a:p>
          <a:p>
            <a:pPr marL="285750" indent="-285750" algn="just">
              <a:lnSpc>
                <a:spcPct val="150000"/>
              </a:lnSpc>
              <a:buFont typeface="Wingdings" panose="05000000000000000000" pitchFamily="2" charset="2"/>
              <a:buChar char="q"/>
            </a:pPr>
            <a:r>
              <a:rPr lang="en-US" dirty="0">
                <a:effectLst>
                  <a:outerShdw blurRad="38100" dist="38100" dir="2700000" algn="tl">
                    <a:srgbClr val="000000">
                      <a:alpha val="43137"/>
                    </a:srgbClr>
                  </a:outerShdw>
                </a:effectLst>
              </a:rPr>
              <a:t>John, </a:t>
            </a:r>
            <a:r>
              <a:rPr lang="en-US" dirty="0" err="1">
                <a:effectLst>
                  <a:outerShdw blurRad="38100" dist="38100" dir="2700000" algn="tl">
                    <a:srgbClr val="000000">
                      <a:alpha val="43137"/>
                    </a:srgbClr>
                  </a:outerShdw>
                </a:effectLst>
              </a:rPr>
              <a:t>Shylu</a:t>
            </a:r>
            <a:r>
              <a:rPr lang="en-US" dirty="0">
                <a:effectLst>
                  <a:outerShdw blurRad="38100" dist="38100" dir="2700000" algn="tl">
                    <a:srgbClr val="000000">
                      <a:alpha val="43137"/>
                    </a:srgbClr>
                  </a:outerShdw>
                </a:effectLst>
              </a:rPr>
              <a:t>, et al. “An Integrated Approach to Renew Software Contract Using Machine Learning.” Journal of Business Analytics, vol. 4, no. 1, Informa UK Limited, Dec. 2020, pp. 14 25.</a:t>
            </a:r>
          </a:p>
          <a:p>
            <a:pPr marL="285750" indent="-285750" algn="just">
              <a:lnSpc>
                <a:spcPct val="150000"/>
              </a:lnSpc>
              <a:buFont typeface="Wingdings" panose="05000000000000000000" pitchFamily="2" charset="2"/>
              <a:buChar char="q"/>
            </a:pPr>
            <a:endParaRPr lang="en-US" dirty="0">
              <a:effectLst>
                <a:outerShdw blurRad="38100" dist="38100" dir="2700000" algn="tl">
                  <a:srgbClr val="000000">
                    <a:alpha val="43137"/>
                  </a:srgbClr>
                </a:outerShdw>
              </a:effectLst>
            </a:endParaRPr>
          </a:p>
          <a:p>
            <a:pPr marL="285750" indent="-285750" algn="just">
              <a:lnSpc>
                <a:spcPct val="150000"/>
              </a:lnSpc>
              <a:buFont typeface="Wingdings" panose="05000000000000000000" pitchFamily="2" charset="2"/>
              <a:buChar char="q"/>
            </a:pPr>
            <a:r>
              <a:rPr lang="en-IN" dirty="0">
                <a:effectLst>
                  <a:outerShdw blurRad="38100" dist="38100" dir="2700000" algn="tl">
                    <a:srgbClr val="000000">
                      <a:alpha val="43137"/>
                    </a:srgbClr>
                  </a:outerShdw>
                </a:effectLst>
              </a:rPr>
              <a:t>Tanasescu, L.G.; Vines, A.; Bologa, A.R.; </a:t>
            </a:r>
            <a:r>
              <a:rPr lang="en-IN" dirty="0" err="1">
                <a:effectLst>
                  <a:outerShdw blurRad="38100" dist="38100" dir="2700000" algn="tl">
                    <a:srgbClr val="000000">
                      <a:alpha val="43137"/>
                    </a:srgbClr>
                  </a:outerShdw>
                </a:effectLst>
              </a:rPr>
              <a:t>Vîrgolici</a:t>
            </a:r>
            <a:r>
              <a:rPr lang="en-IN" dirty="0">
                <a:effectLst>
                  <a:outerShdw blurRad="38100" dist="38100" dir="2700000" algn="tl">
                    <a:srgbClr val="000000">
                      <a:alpha val="43137"/>
                    </a:srgbClr>
                  </a:outerShdw>
                </a:effectLst>
              </a:rPr>
              <a:t>, O. Data Analytics for Optimizing and Predicting Employee Performance. Appl. Sci. 2024. </a:t>
            </a:r>
          </a:p>
          <a:p>
            <a:pPr marL="285750" indent="-285750" algn="just">
              <a:lnSpc>
                <a:spcPct val="150000"/>
              </a:lnSpc>
              <a:buFont typeface="Wingdings" panose="05000000000000000000" pitchFamily="2" charset="2"/>
              <a:buChar char="q"/>
            </a:pPr>
            <a:endParaRPr lang="en-US" dirty="0">
              <a:effectLst>
                <a:outerShdw blurRad="38100" dist="38100" dir="2700000" algn="tl">
                  <a:srgbClr val="000000">
                    <a:alpha val="43137"/>
                  </a:srgbClr>
                </a:outerShdw>
              </a:effectLst>
            </a:endParaRPr>
          </a:p>
          <a:p>
            <a:pPr marL="285750" indent="-285750" algn="just">
              <a:lnSpc>
                <a:spcPct val="150000"/>
              </a:lnSpc>
              <a:buFont typeface="Wingdings" panose="05000000000000000000" pitchFamily="2" charset="2"/>
              <a:buChar char="q"/>
            </a:pPr>
            <a:r>
              <a:rPr lang="en-US" dirty="0">
                <a:effectLst>
                  <a:outerShdw blurRad="38100" dist="38100" dir="2700000" algn="tl">
                    <a:srgbClr val="000000">
                      <a:alpha val="43137"/>
                    </a:srgbClr>
                  </a:outerShdw>
                </a:effectLst>
              </a:rPr>
              <a:t>Peter, G.S., Amit, C.B., </a:t>
            </a:r>
            <a:r>
              <a:rPr lang="en-US" dirty="0" err="1">
                <a:effectLst>
                  <a:outerShdw blurRad="38100" dist="38100" dir="2700000" algn="tl">
                    <a:srgbClr val="000000">
                      <a:alpha val="43137"/>
                    </a:srgbClr>
                  </a:outerShdw>
                </a:effectLst>
              </a:rPr>
              <a:t>Deokar</a:t>
            </a:r>
            <a:r>
              <a:rPr lang="en-US" dirty="0">
                <a:effectLst>
                  <a:outerShdw blurRad="38100" dist="38100" dir="2700000" algn="tl">
                    <a:srgbClr val="000000">
                      <a:alpha val="43137"/>
                    </a:srgbClr>
                  </a:outerShdw>
                </a:effectLst>
              </a:rPr>
              <a:t>, V., Patel, N.R. (2023). Machine Learning for Business Analytics: Concepts, Techniques and Applications in RapidMiner. New York: Wiley </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3196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6ADC10-7C20-9EEA-0D6F-50CA5966D5F4}"/>
              </a:ext>
            </a:extLst>
          </p:cNvPr>
          <p:cNvSpPr txBox="1"/>
          <p:nvPr/>
        </p:nvSpPr>
        <p:spPr>
          <a:xfrm>
            <a:off x="4031225" y="226142"/>
            <a:ext cx="3559277" cy="707886"/>
          </a:xfrm>
          <a:prstGeom prst="rect">
            <a:avLst/>
          </a:prstGeom>
          <a:noFill/>
        </p:spPr>
        <p:txBody>
          <a:bodyPr wrap="square" rtlCol="0">
            <a:spAutoFit/>
          </a:bodyPr>
          <a:lstStyle/>
          <a:p>
            <a:pPr algn="ctr"/>
            <a:r>
              <a:rPr lang="en-US" sz="2000" b="1" dirty="0"/>
              <a:t>CHAPTER-III</a:t>
            </a:r>
          </a:p>
          <a:p>
            <a:pPr algn="ctr"/>
            <a:r>
              <a:rPr lang="en-US" sz="2000" dirty="0">
                <a:solidFill>
                  <a:schemeClr val="bg2"/>
                </a:solidFill>
              </a:rPr>
              <a:t>RESEARCH METHODOLOGY </a:t>
            </a:r>
            <a:endParaRPr lang="en-IN" sz="2000" dirty="0">
              <a:solidFill>
                <a:schemeClr val="bg2"/>
              </a:solidFill>
            </a:endParaRPr>
          </a:p>
        </p:txBody>
      </p:sp>
      <p:sp>
        <p:nvSpPr>
          <p:cNvPr id="7" name="Rectangle 6">
            <a:extLst>
              <a:ext uri="{FF2B5EF4-FFF2-40B4-BE49-F238E27FC236}">
                <a16:creationId xmlns:a16="http://schemas.microsoft.com/office/drawing/2014/main" id="{62C7D4AC-D8D0-0099-BBEE-2092024D9CC9}"/>
              </a:ext>
            </a:extLst>
          </p:cNvPr>
          <p:cNvSpPr/>
          <p:nvPr/>
        </p:nvSpPr>
        <p:spPr>
          <a:xfrm>
            <a:off x="1263445" y="930221"/>
            <a:ext cx="10535264" cy="5527669"/>
          </a:xfrm>
          <a:prstGeom prst="rect">
            <a:avLst/>
          </a:prstGeom>
        </p:spPr>
        <p:txBody>
          <a:bodyPr/>
          <a:lstStyle/>
          <a:p>
            <a:pPr lvl="0" algn="just"/>
            <a:r>
              <a:rPr lang="en-US" dirty="0">
                <a:solidFill>
                  <a:schemeClr val="bg2"/>
                </a:solidFill>
              </a:rPr>
              <a:t>Research design:</a:t>
            </a:r>
          </a:p>
          <a:p>
            <a:pPr lvl="0" algn="just"/>
            <a:endParaRPr lang="en-US" dirty="0">
              <a:solidFill>
                <a:schemeClr val="bg2"/>
              </a:solidFill>
              <a:effectLst>
                <a:outerShdw blurRad="38100" dist="38100" dir="2700000" algn="tl">
                  <a:srgbClr val="000000">
                    <a:alpha val="43137"/>
                  </a:srgbClr>
                </a:outerShdw>
              </a:effectLst>
            </a:endParaRPr>
          </a:p>
          <a:p>
            <a:pPr lvl="0" algn="just"/>
            <a:r>
              <a:rPr lang="en-US" dirty="0">
                <a:effectLst>
                  <a:outerShdw blurRad="38100" dist="38100" dir="2700000" algn="tl">
                    <a:srgbClr val="000000">
                      <a:alpha val="43137"/>
                    </a:srgbClr>
                  </a:outerShdw>
                </a:effectLst>
              </a:rPr>
              <a:t>Descriptive study :</a:t>
            </a:r>
          </a:p>
          <a:p>
            <a:pPr lvl="0" algn="just"/>
            <a:r>
              <a:rPr lang="en-US" dirty="0">
                <a:effectLst>
                  <a:outerShdw blurRad="38100" dist="38100" dir="2700000" algn="tl">
                    <a:srgbClr val="000000">
                      <a:alpha val="43137"/>
                    </a:srgbClr>
                  </a:outerShdw>
                </a:effectLst>
              </a:rPr>
              <a:t>Understand performance level based on survey responses</a:t>
            </a:r>
          </a:p>
          <a:p>
            <a:pPr lvl="0" algn="just"/>
            <a:endParaRPr lang="en-US" dirty="0">
              <a:effectLst>
                <a:outerShdw blurRad="38100" dist="38100" dir="2700000" algn="tl">
                  <a:srgbClr val="000000">
                    <a:alpha val="43137"/>
                  </a:srgbClr>
                </a:outerShdw>
              </a:effectLst>
            </a:endParaRPr>
          </a:p>
          <a:p>
            <a:pPr lvl="0" algn="just"/>
            <a:r>
              <a:rPr lang="en-US" dirty="0">
                <a:effectLst>
                  <a:outerShdw blurRad="38100" dist="38100" dir="2700000" algn="tl">
                    <a:srgbClr val="000000">
                      <a:alpha val="43137"/>
                    </a:srgbClr>
                  </a:outerShdw>
                </a:effectLst>
              </a:rPr>
              <a:t>Predictive study :</a:t>
            </a:r>
          </a:p>
          <a:p>
            <a:pPr lvl="0" algn="just"/>
            <a:r>
              <a:rPr lang="en-US" dirty="0">
                <a:effectLst>
                  <a:outerShdw blurRad="38100" dist="38100" dir="2700000" algn="tl">
                    <a:srgbClr val="000000">
                      <a:alpha val="43137"/>
                    </a:srgbClr>
                  </a:outerShdw>
                </a:effectLst>
              </a:rPr>
              <a:t>Use machine learning models to forecast future performance </a:t>
            </a:r>
          </a:p>
          <a:p>
            <a:pPr lvl="0" algn="just"/>
            <a:endParaRPr lang="en-US" dirty="0">
              <a:effectLst>
                <a:outerShdw blurRad="38100" dist="38100" dir="2700000" algn="tl">
                  <a:srgbClr val="000000">
                    <a:alpha val="43137"/>
                  </a:srgbClr>
                </a:outerShdw>
              </a:effectLst>
            </a:endParaRPr>
          </a:p>
          <a:p>
            <a:pPr lvl="0" algn="just">
              <a:lnSpc>
                <a:spcPct val="150000"/>
              </a:lnSpc>
            </a:pPr>
            <a:r>
              <a:rPr lang="en-US" dirty="0">
                <a:effectLst>
                  <a:outerShdw blurRad="38100" dist="38100" dir="2700000" algn="tl">
                    <a:srgbClr val="000000">
                      <a:alpha val="43137"/>
                    </a:srgbClr>
                  </a:outerShdw>
                </a:effectLst>
              </a:rPr>
              <a:t>Casual comparative :</a:t>
            </a:r>
          </a:p>
          <a:p>
            <a:pPr lvl="0" algn="just">
              <a:lnSpc>
                <a:spcPct val="150000"/>
              </a:lnSpc>
            </a:pPr>
            <a:r>
              <a:rPr lang="en-US" dirty="0">
                <a:effectLst>
                  <a:outerShdw blurRad="38100" dist="38100" dir="2700000" algn="tl">
                    <a:srgbClr val="000000">
                      <a:alpha val="43137"/>
                    </a:srgbClr>
                  </a:outerShdw>
                </a:effectLst>
              </a:rPr>
              <a:t>ANOVA and Tukey HSD to evaluate departmental differences </a:t>
            </a:r>
          </a:p>
          <a:p>
            <a:pPr lvl="0" algn="just"/>
            <a:endParaRPr lang="en-US" dirty="0">
              <a:effectLst>
                <a:outerShdw blurRad="38100" dist="38100" dir="2700000" algn="tl">
                  <a:srgbClr val="000000">
                    <a:alpha val="43137"/>
                  </a:srgbClr>
                </a:outerShdw>
              </a:effectLst>
            </a:endParaRPr>
          </a:p>
          <a:p>
            <a:pPr lvl="0" algn="just">
              <a:lnSpc>
                <a:spcPct val="150000"/>
              </a:lnSpc>
            </a:pPr>
            <a:r>
              <a:rPr lang="en-US" dirty="0">
                <a:solidFill>
                  <a:schemeClr val="bg2">
                    <a:lumMod val="50000"/>
                  </a:schemeClr>
                </a:solidFill>
              </a:rPr>
              <a:t>Sampling method :</a:t>
            </a:r>
          </a:p>
          <a:p>
            <a:pPr lvl="0" algn="just">
              <a:lnSpc>
                <a:spcPct val="150000"/>
              </a:lnSpc>
            </a:pPr>
            <a:r>
              <a:rPr lang="en-US" dirty="0">
                <a:effectLst>
                  <a:outerShdw blurRad="38100" dist="38100" dir="2700000" algn="tl">
                    <a:srgbClr val="000000">
                      <a:alpha val="43137"/>
                    </a:srgbClr>
                  </a:outerShdw>
                </a:effectLst>
              </a:rPr>
              <a:t>Population : 110 employees at united techno </a:t>
            </a:r>
          </a:p>
          <a:p>
            <a:pPr lvl="0" algn="just">
              <a:lnSpc>
                <a:spcPct val="150000"/>
              </a:lnSpc>
            </a:pPr>
            <a:r>
              <a:rPr lang="en-US" dirty="0">
                <a:effectLst>
                  <a:outerShdw blurRad="38100" dist="38100" dir="2700000" algn="tl">
                    <a:srgbClr val="000000">
                      <a:alpha val="43137"/>
                    </a:srgbClr>
                  </a:outerShdw>
                </a:effectLst>
              </a:rPr>
              <a:t>Sample size : 93 calculated using </a:t>
            </a:r>
            <a:r>
              <a:rPr lang="en-US" dirty="0" err="1">
                <a:effectLst>
                  <a:outerShdw blurRad="38100" dist="38100" dir="2700000" algn="tl">
                    <a:srgbClr val="000000">
                      <a:alpha val="43137"/>
                    </a:srgbClr>
                  </a:outerShdw>
                </a:effectLst>
              </a:rPr>
              <a:t>slovin’s</a:t>
            </a:r>
            <a:r>
              <a:rPr lang="en-US" dirty="0">
                <a:effectLst>
                  <a:outerShdw blurRad="38100" dist="38100" dir="2700000" algn="tl">
                    <a:srgbClr val="000000">
                      <a:alpha val="43137"/>
                    </a:srgbClr>
                  </a:outerShdw>
                </a:effectLst>
              </a:rPr>
              <a:t> formula</a:t>
            </a:r>
          </a:p>
          <a:p>
            <a:pPr lvl="0" algn="just">
              <a:lnSpc>
                <a:spcPct val="150000"/>
              </a:lnSpc>
            </a:pPr>
            <a:r>
              <a:rPr lang="en-US" dirty="0">
                <a:effectLst>
                  <a:outerShdw blurRad="38100" dist="38100" dir="2700000" algn="tl">
                    <a:srgbClr val="000000">
                      <a:alpha val="43137"/>
                    </a:srgbClr>
                  </a:outerShdw>
                </a:effectLst>
              </a:rPr>
              <a:t>Sampling technique : convenience sampling </a:t>
            </a:r>
          </a:p>
          <a:p>
            <a:pPr lvl="0" algn="just"/>
            <a:endParaRPr lang="en-US" dirty="0">
              <a:solidFill>
                <a:schemeClr val="bg2"/>
              </a:solidFill>
            </a:endParaRPr>
          </a:p>
          <a:p>
            <a:pPr lvl="0" algn="just"/>
            <a:endParaRPr lang="en-IN" dirty="0">
              <a:solidFill>
                <a:schemeClr val="bg2"/>
              </a:solidFill>
            </a:endParaRPr>
          </a:p>
          <a:p>
            <a:pPr lvl="0" algn="just"/>
            <a:endParaRPr lang="en-IN" b="1" dirty="0">
              <a:effectLst>
                <a:outerShdw blurRad="38100" dist="38100" dir="2700000" algn="tl">
                  <a:srgbClr val="000000">
                    <a:alpha val="43137"/>
                  </a:srgbClr>
                </a:outerShdw>
              </a:effectLst>
            </a:endParaRPr>
          </a:p>
          <a:p>
            <a:pPr lvl="0" algn="just"/>
            <a:endParaRPr lang="en-US" dirty="0">
              <a:effectLst>
                <a:outerShdw blurRad="38100" dist="38100" dir="2700000" algn="tl">
                  <a:srgbClr val="000000">
                    <a:alpha val="43137"/>
                  </a:srgbClr>
                </a:outerShdw>
              </a:effectLst>
            </a:endParaRPr>
          </a:p>
          <a:p>
            <a:pPr lvl="0" algn="just"/>
            <a:endParaRPr lang="en-US" dirty="0">
              <a:effectLst>
                <a:outerShdw blurRad="38100" dist="38100" dir="2700000" algn="tl">
                  <a:srgbClr val="000000">
                    <a:alpha val="43137"/>
                  </a:srgbClr>
                </a:outerShdw>
              </a:effectLst>
            </a:endParaRPr>
          </a:p>
          <a:p>
            <a:pPr lvl="0" algn="just"/>
            <a:endParaRPr lang="en-IN" dirty="0">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FF8EC35D-0384-AC57-CC90-5C7198DC9E64}"/>
              </a:ext>
            </a:extLst>
          </p:cNvPr>
          <p:cNvSpPr/>
          <p:nvPr/>
        </p:nvSpPr>
        <p:spPr>
          <a:xfrm>
            <a:off x="1361768" y="4722497"/>
            <a:ext cx="6612194" cy="3470787"/>
          </a:xfrm>
          <a:prstGeom prst="rect">
            <a:avLst/>
          </a:prstGeom>
        </p:spPr>
        <p:txBody>
          <a:bodyPr/>
          <a:lstStyle/>
          <a:p>
            <a:pPr lvl="0">
              <a:buChar char="•"/>
            </a:pPr>
            <a:endParaRPr lang="en-IN" dirty="0"/>
          </a:p>
        </p:txBody>
      </p:sp>
      <p:pic>
        <p:nvPicPr>
          <p:cNvPr id="11" name="Picture 10">
            <a:extLst>
              <a:ext uri="{FF2B5EF4-FFF2-40B4-BE49-F238E27FC236}">
                <a16:creationId xmlns:a16="http://schemas.microsoft.com/office/drawing/2014/main" id="{A189CDA8-E3D3-6B03-3010-CE3C6977B61F}"/>
              </a:ext>
            </a:extLst>
          </p:cNvPr>
          <p:cNvPicPr>
            <a:picLocks noChangeAspect="1"/>
          </p:cNvPicPr>
          <p:nvPr/>
        </p:nvPicPr>
        <p:blipFill>
          <a:blip r:embed="rId2"/>
          <a:stretch>
            <a:fillRect/>
          </a:stretch>
        </p:blipFill>
        <p:spPr>
          <a:xfrm>
            <a:off x="8086649" y="1397808"/>
            <a:ext cx="2743583" cy="33246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94108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8C2A8-0774-6D4D-C4F4-336E690C94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AA6C8C-F1AD-CA90-BCB0-BF8A0EC7B183}"/>
              </a:ext>
            </a:extLst>
          </p:cNvPr>
          <p:cNvSpPr txBox="1"/>
          <p:nvPr/>
        </p:nvSpPr>
        <p:spPr>
          <a:xfrm>
            <a:off x="1263445" y="610367"/>
            <a:ext cx="9517627" cy="2923877"/>
          </a:xfrm>
          <a:prstGeom prst="rect">
            <a:avLst/>
          </a:prstGeom>
          <a:noFill/>
        </p:spPr>
        <p:txBody>
          <a:bodyPr wrap="square" rtlCol="0">
            <a:spAutoFit/>
          </a:bodyPr>
          <a:lstStyle/>
          <a:p>
            <a:r>
              <a:rPr lang="en-US" sz="2000" dirty="0">
                <a:solidFill>
                  <a:schemeClr val="bg2"/>
                </a:solidFill>
              </a:rPr>
              <a:t>Data collection:</a:t>
            </a:r>
          </a:p>
          <a:p>
            <a:endParaRPr lang="en-US" dirty="0"/>
          </a:p>
          <a:p>
            <a:r>
              <a:rPr lang="en-US" dirty="0">
                <a:effectLst>
                  <a:outerShdw blurRad="38100" dist="38100" dir="2700000" algn="tl">
                    <a:srgbClr val="000000">
                      <a:alpha val="43137"/>
                    </a:srgbClr>
                  </a:outerShdw>
                </a:effectLst>
              </a:rPr>
              <a:t>Primary data :</a:t>
            </a:r>
          </a:p>
          <a:p>
            <a:r>
              <a:rPr lang="en-US" dirty="0">
                <a:effectLst>
                  <a:outerShdw blurRad="38100" dist="38100" dir="2700000" algn="tl">
                    <a:srgbClr val="000000">
                      <a:alpha val="43137"/>
                    </a:srgbClr>
                  </a:outerShdw>
                </a:effectLst>
              </a:rPr>
              <a:t>Structured questionnaire via google forms </a:t>
            </a: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Secondary data :</a:t>
            </a:r>
          </a:p>
          <a:p>
            <a:r>
              <a:rPr lang="en-US" dirty="0">
                <a:effectLst>
                  <a:outerShdw blurRad="38100" dist="38100" dir="2700000" algn="tl">
                    <a:srgbClr val="000000">
                      <a:alpha val="43137"/>
                    </a:srgbClr>
                  </a:outerShdw>
                </a:effectLst>
              </a:rPr>
              <a:t>Academic journals ,research papers </a:t>
            </a:r>
          </a:p>
          <a:p>
            <a:endParaRPr lang="en-US"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a:p>
            <a:r>
              <a:rPr lang="en-US" sz="2000" dirty="0">
                <a:solidFill>
                  <a:schemeClr val="bg2"/>
                </a:solidFill>
              </a:rPr>
              <a:t>Variables :</a:t>
            </a:r>
          </a:p>
        </p:txBody>
      </p:sp>
      <p:sp>
        <p:nvSpPr>
          <p:cNvPr id="7" name="Rectangle 6">
            <a:extLst>
              <a:ext uri="{FF2B5EF4-FFF2-40B4-BE49-F238E27FC236}">
                <a16:creationId xmlns:a16="http://schemas.microsoft.com/office/drawing/2014/main" id="{E64AF8F4-7A32-DC6E-6438-E71751642B5F}"/>
              </a:ext>
            </a:extLst>
          </p:cNvPr>
          <p:cNvSpPr/>
          <p:nvPr/>
        </p:nvSpPr>
        <p:spPr>
          <a:xfrm>
            <a:off x="1263445" y="930221"/>
            <a:ext cx="10535264" cy="5527669"/>
          </a:xfrm>
          <a:prstGeom prst="rect">
            <a:avLst/>
          </a:prstGeom>
        </p:spPr>
        <p:txBody>
          <a:bodyPr/>
          <a:lstStyle/>
          <a:p>
            <a:pPr lvl="0" algn="just"/>
            <a:endParaRPr lang="en-US" dirty="0">
              <a:solidFill>
                <a:schemeClr val="bg2"/>
              </a:solidFill>
            </a:endParaRPr>
          </a:p>
          <a:p>
            <a:pPr lvl="0" algn="just"/>
            <a:endParaRPr lang="en-IN" dirty="0">
              <a:solidFill>
                <a:schemeClr val="bg2"/>
              </a:solidFill>
            </a:endParaRPr>
          </a:p>
          <a:p>
            <a:pPr lvl="0" algn="just"/>
            <a:endParaRPr lang="en-IN" b="1" dirty="0">
              <a:effectLst>
                <a:outerShdw blurRad="38100" dist="38100" dir="2700000" algn="tl">
                  <a:srgbClr val="000000">
                    <a:alpha val="43137"/>
                  </a:srgbClr>
                </a:outerShdw>
              </a:effectLst>
            </a:endParaRPr>
          </a:p>
          <a:p>
            <a:pPr lvl="0" algn="just"/>
            <a:endParaRPr lang="en-US" dirty="0">
              <a:effectLst>
                <a:outerShdw blurRad="38100" dist="38100" dir="2700000" algn="tl">
                  <a:srgbClr val="000000">
                    <a:alpha val="43137"/>
                  </a:srgbClr>
                </a:outerShdw>
              </a:effectLst>
            </a:endParaRPr>
          </a:p>
          <a:p>
            <a:pPr lvl="0" algn="just"/>
            <a:endParaRPr lang="en-US" dirty="0">
              <a:effectLst>
                <a:outerShdw blurRad="38100" dist="38100" dir="2700000" algn="tl">
                  <a:srgbClr val="000000">
                    <a:alpha val="43137"/>
                  </a:srgbClr>
                </a:outerShdw>
              </a:effectLst>
            </a:endParaRPr>
          </a:p>
          <a:p>
            <a:pPr lvl="0" algn="just"/>
            <a:endParaRPr lang="en-IN" dirty="0">
              <a:effectLst>
                <a:outerShdw blurRad="38100" dist="38100" dir="2700000" algn="tl">
                  <a:srgbClr val="000000">
                    <a:alpha val="43137"/>
                  </a:srgbClr>
                </a:outerShdw>
              </a:effectLst>
            </a:endParaRPr>
          </a:p>
        </p:txBody>
      </p:sp>
      <p:graphicFrame>
        <p:nvGraphicFramePr>
          <p:cNvPr id="6" name="Diagram 5">
            <a:extLst>
              <a:ext uri="{FF2B5EF4-FFF2-40B4-BE49-F238E27FC236}">
                <a16:creationId xmlns:a16="http://schemas.microsoft.com/office/drawing/2014/main" id="{E96E1241-45F9-E645-06C7-4FDFD1B909CD}"/>
              </a:ext>
            </a:extLst>
          </p:cNvPr>
          <p:cNvGraphicFramePr/>
          <p:nvPr>
            <p:extLst>
              <p:ext uri="{D42A27DB-BD31-4B8C-83A1-F6EECF244321}">
                <p14:modId xmlns:p14="http://schemas.microsoft.com/office/powerpoint/2010/main" val="874458106"/>
              </p:ext>
            </p:extLst>
          </p:nvPr>
        </p:nvGraphicFramePr>
        <p:xfrm>
          <a:off x="3041714" y="3557530"/>
          <a:ext cx="3310254" cy="3035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4ADD6AA6-2EDB-1C8A-65EC-2964FED80165}"/>
              </a:ext>
            </a:extLst>
          </p:cNvPr>
          <p:cNvSpPr txBox="1"/>
          <p:nvPr/>
        </p:nvSpPr>
        <p:spPr>
          <a:xfrm>
            <a:off x="538138" y="3728261"/>
            <a:ext cx="2355334" cy="369332"/>
          </a:xfrm>
          <a:custGeom>
            <a:avLst/>
            <a:gdLst>
              <a:gd name="connsiteX0" fmla="*/ 0 w 2355334"/>
              <a:gd name="connsiteY0" fmla="*/ 0 h 369332"/>
              <a:gd name="connsiteX1" fmla="*/ 612387 w 2355334"/>
              <a:gd name="connsiteY1" fmla="*/ 0 h 369332"/>
              <a:gd name="connsiteX2" fmla="*/ 1130560 w 2355334"/>
              <a:gd name="connsiteY2" fmla="*/ 0 h 369332"/>
              <a:gd name="connsiteX3" fmla="*/ 1766501 w 2355334"/>
              <a:gd name="connsiteY3" fmla="*/ 0 h 369332"/>
              <a:gd name="connsiteX4" fmla="*/ 2355334 w 2355334"/>
              <a:gd name="connsiteY4" fmla="*/ 0 h 369332"/>
              <a:gd name="connsiteX5" fmla="*/ 2355334 w 2355334"/>
              <a:gd name="connsiteY5" fmla="*/ 369332 h 369332"/>
              <a:gd name="connsiteX6" fmla="*/ 1813607 w 2355334"/>
              <a:gd name="connsiteY6" fmla="*/ 369332 h 369332"/>
              <a:gd name="connsiteX7" fmla="*/ 1177667 w 2355334"/>
              <a:gd name="connsiteY7" fmla="*/ 369332 h 369332"/>
              <a:gd name="connsiteX8" fmla="*/ 541727 w 2355334"/>
              <a:gd name="connsiteY8" fmla="*/ 369332 h 369332"/>
              <a:gd name="connsiteX9" fmla="*/ 0 w 2355334"/>
              <a:gd name="connsiteY9" fmla="*/ 369332 h 369332"/>
              <a:gd name="connsiteX10" fmla="*/ 0 w 2355334"/>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5334" h="369332" extrusionOk="0">
                <a:moveTo>
                  <a:pt x="0" y="0"/>
                </a:moveTo>
                <a:cubicBezTo>
                  <a:pt x="225043" y="-17831"/>
                  <a:pt x="422236" y="64483"/>
                  <a:pt x="612387" y="0"/>
                </a:cubicBezTo>
                <a:cubicBezTo>
                  <a:pt x="802538" y="-64483"/>
                  <a:pt x="934187" y="26363"/>
                  <a:pt x="1130560" y="0"/>
                </a:cubicBezTo>
                <a:cubicBezTo>
                  <a:pt x="1326933" y="-26363"/>
                  <a:pt x="1458167" y="1940"/>
                  <a:pt x="1766501" y="0"/>
                </a:cubicBezTo>
                <a:cubicBezTo>
                  <a:pt x="2074835" y="-1940"/>
                  <a:pt x="2109490" y="36903"/>
                  <a:pt x="2355334" y="0"/>
                </a:cubicBezTo>
                <a:cubicBezTo>
                  <a:pt x="2380677" y="84328"/>
                  <a:pt x="2329362" y="219334"/>
                  <a:pt x="2355334" y="369332"/>
                </a:cubicBezTo>
                <a:cubicBezTo>
                  <a:pt x="2141897" y="420249"/>
                  <a:pt x="1972264" y="360359"/>
                  <a:pt x="1813607" y="369332"/>
                </a:cubicBezTo>
                <a:cubicBezTo>
                  <a:pt x="1654950" y="378305"/>
                  <a:pt x="1446424" y="323531"/>
                  <a:pt x="1177667" y="369332"/>
                </a:cubicBezTo>
                <a:cubicBezTo>
                  <a:pt x="908910" y="415133"/>
                  <a:pt x="821853" y="356057"/>
                  <a:pt x="541727" y="369332"/>
                </a:cubicBezTo>
                <a:cubicBezTo>
                  <a:pt x="261601" y="382607"/>
                  <a:pt x="129594" y="309242"/>
                  <a:pt x="0" y="369332"/>
                </a:cubicBezTo>
                <a:cubicBezTo>
                  <a:pt x="-20257" y="292394"/>
                  <a:pt x="6289" y="96223"/>
                  <a:pt x="0" y="0"/>
                </a:cubicBezTo>
                <a:close/>
              </a:path>
            </a:pathLst>
          </a:custGeom>
          <a:noFill/>
          <a:ln>
            <a:solidFill>
              <a:schemeClr val="tx1"/>
            </a:solidFill>
            <a:extLst>
              <a:ext uri="{C807C97D-BFC1-408E-A445-0C87EB9F89A2}">
                <ask:lineSketchStyleProps xmlns:ask="http://schemas.microsoft.com/office/drawing/2018/sketchyshapes" sd="3876630916">
                  <a:prstGeom prst="rect">
                    <a:avLst/>
                  </a:prstGeom>
                  <ask:type>
                    <ask:lineSketchScribble/>
                  </ask:type>
                </ask:lineSketchStyleProps>
              </a:ext>
            </a:extLst>
          </a:ln>
        </p:spPr>
        <p:txBody>
          <a:bodyPr wrap="square" rtlCol="0">
            <a:spAutoFit/>
          </a:bodyPr>
          <a:lstStyle/>
          <a:p>
            <a:r>
              <a:rPr lang="en-US" dirty="0"/>
              <a:t>Independent variables </a:t>
            </a:r>
            <a:endParaRPr lang="en-IN" dirty="0"/>
          </a:p>
        </p:txBody>
      </p:sp>
      <p:cxnSp>
        <p:nvCxnSpPr>
          <p:cNvPr id="15" name="Connector: Curved 14">
            <a:extLst>
              <a:ext uri="{FF2B5EF4-FFF2-40B4-BE49-F238E27FC236}">
                <a16:creationId xmlns:a16="http://schemas.microsoft.com/office/drawing/2014/main" id="{14388D19-BA85-C1AB-0AAB-A441F90A512E}"/>
              </a:ext>
            </a:extLst>
          </p:cNvPr>
          <p:cNvCxnSpPr>
            <a:cxnSpLocks/>
            <a:endCxn id="6" idx="1"/>
          </p:cNvCxnSpPr>
          <p:nvPr/>
        </p:nvCxnSpPr>
        <p:spPr>
          <a:xfrm>
            <a:off x="1866507" y="4097593"/>
            <a:ext cx="1175207" cy="97761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060EA22-6E3B-D9F6-F95F-6BF15A2C4BF3}"/>
              </a:ext>
            </a:extLst>
          </p:cNvPr>
          <p:cNvSpPr txBox="1"/>
          <p:nvPr/>
        </p:nvSpPr>
        <p:spPr>
          <a:xfrm>
            <a:off x="6480799" y="5010538"/>
            <a:ext cx="2130458" cy="369332"/>
          </a:xfrm>
          <a:custGeom>
            <a:avLst/>
            <a:gdLst>
              <a:gd name="connsiteX0" fmla="*/ 0 w 2130458"/>
              <a:gd name="connsiteY0" fmla="*/ 0 h 369332"/>
              <a:gd name="connsiteX1" fmla="*/ 553919 w 2130458"/>
              <a:gd name="connsiteY1" fmla="*/ 0 h 369332"/>
              <a:gd name="connsiteX2" fmla="*/ 1022620 w 2130458"/>
              <a:gd name="connsiteY2" fmla="*/ 0 h 369332"/>
              <a:gd name="connsiteX3" fmla="*/ 1597844 w 2130458"/>
              <a:gd name="connsiteY3" fmla="*/ 0 h 369332"/>
              <a:gd name="connsiteX4" fmla="*/ 2130458 w 2130458"/>
              <a:gd name="connsiteY4" fmla="*/ 0 h 369332"/>
              <a:gd name="connsiteX5" fmla="*/ 2130458 w 2130458"/>
              <a:gd name="connsiteY5" fmla="*/ 369332 h 369332"/>
              <a:gd name="connsiteX6" fmla="*/ 1640453 w 2130458"/>
              <a:gd name="connsiteY6" fmla="*/ 369332 h 369332"/>
              <a:gd name="connsiteX7" fmla="*/ 1065229 w 2130458"/>
              <a:gd name="connsiteY7" fmla="*/ 369332 h 369332"/>
              <a:gd name="connsiteX8" fmla="*/ 490005 w 2130458"/>
              <a:gd name="connsiteY8" fmla="*/ 369332 h 369332"/>
              <a:gd name="connsiteX9" fmla="*/ 0 w 2130458"/>
              <a:gd name="connsiteY9" fmla="*/ 369332 h 369332"/>
              <a:gd name="connsiteX10" fmla="*/ 0 w 2130458"/>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458" h="369332" extrusionOk="0">
                <a:moveTo>
                  <a:pt x="0" y="0"/>
                </a:moveTo>
                <a:cubicBezTo>
                  <a:pt x="239411" y="-60177"/>
                  <a:pt x="405389" y="30916"/>
                  <a:pt x="553919" y="0"/>
                </a:cubicBezTo>
                <a:cubicBezTo>
                  <a:pt x="702449" y="-30916"/>
                  <a:pt x="899355" y="35822"/>
                  <a:pt x="1022620" y="0"/>
                </a:cubicBezTo>
                <a:cubicBezTo>
                  <a:pt x="1145885" y="-35822"/>
                  <a:pt x="1462711" y="45284"/>
                  <a:pt x="1597844" y="0"/>
                </a:cubicBezTo>
                <a:cubicBezTo>
                  <a:pt x="1732977" y="-45284"/>
                  <a:pt x="1900939" y="46108"/>
                  <a:pt x="2130458" y="0"/>
                </a:cubicBezTo>
                <a:cubicBezTo>
                  <a:pt x="2155801" y="84328"/>
                  <a:pt x="2104486" y="219334"/>
                  <a:pt x="2130458" y="369332"/>
                </a:cubicBezTo>
                <a:cubicBezTo>
                  <a:pt x="2023160" y="407671"/>
                  <a:pt x="1754539" y="348414"/>
                  <a:pt x="1640453" y="369332"/>
                </a:cubicBezTo>
                <a:cubicBezTo>
                  <a:pt x="1526368" y="390250"/>
                  <a:pt x="1309183" y="323285"/>
                  <a:pt x="1065229" y="369332"/>
                </a:cubicBezTo>
                <a:cubicBezTo>
                  <a:pt x="821275" y="415379"/>
                  <a:pt x="687938" y="349447"/>
                  <a:pt x="490005" y="369332"/>
                </a:cubicBezTo>
                <a:cubicBezTo>
                  <a:pt x="292072" y="389217"/>
                  <a:pt x="169109" y="337355"/>
                  <a:pt x="0" y="369332"/>
                </a:cubicBezTo>
                <a:cubicBezTo>
                  <a:pt x="-20257" y="292394"/>
                  <a:pt x="6289" y="96223"/>
                  <a:pt x="0" y="0"/>
                </a:cubicBezTo>
                <a:close/>
              </a:path>
            </a:pathLst>
          </a:custGeom>
          <a:noFill/>
          <a:ln>
            <a:solidFill>
              <a:schemeClr val="tx1"/>
            </a:solidFill>
            <a:extLst>
              <a:ext uri="{C807C97D-BFC1-408E-A445-0C87EB9F89A2}">
                <ask:lineSketchStyleProps xmlns:ask="http://schemas.microsoft.com/office/drawing/2018/sketchyshapes" sd="3876630916">
                  <a:prstGeom prst="rect">
                    <a:avLst/>
                  </a:prstGeom>
                  <ask:type>
                    <ask:lineSketchScribble/>
                  </ask:type>
                </ask:lineSketchStyleProps>
              </a:ext>
            </a:extLst>
          </a:ln>
        </p:spPr>
        <p:txBody>
          <a:bodyPr wrap="square" rtlCol="0">
            <a:spAutoFit/>
          </a:bodyPr>
          <a:lstStyle/>
          <a:p>
            <a:r>
              <a:rPr lang="en-US" dirty="0"/>
              <a:t>Dependent variables </a:t>
            </a:r>
            <a:endParaRPr lang="en-IN" dirty="0"/>
          </a:p>
        </p:txBody>
      </p:sp>
      <p:graphicFrame>
        <p:nvGraphicFramePr>
          <p:cNvPr id="20" name="Diagram 19">
            <a:extLst>
              <a:ext uri="{FF2B5EF4-FFF2-40B4-BE49-F238E27FC236}">
                <a16:creationId xmlns:a16="http://schemas.microsoft.com/office/drawing/2014/main" id="{9A07EED4-6A3D-BA52-6F39-FF3D5495D57B}"/>
              </a:ext>
            </a:extLst>
          </p:cNvPr>
          <p:cNvGraphicFramePr/>
          <p:nvPr>
            <p:extLst>
              <p:ext uri="{D42A27DB-BD31-4B8C-83A1-F6EECF244321}">
                <p14:modId xmlns:p14="http://schemas.microsoft.com/office/powerpoint/2010/main" val="2878651177"/>
              </p:ext>
            </p:extLst>
          </p:nvPr>
        </p:nvGraphicFramePr>
        <p:xfrm>
          <a:off x="8994870" y="3912124"/>
          <a:ext cx="2609526" cy="21210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2" name="Connector: Curved 21">
            <a:extLst>
              <a:ext uri="{FF2B5EF4-FFF2-40B4-BE49-F238E27FC236}">
                <a16:creationId xmlns:a16="http://schemas.microsoft.com/office/drawing/2014/main" id="{DC3C9782-3B2E-7FF3-32C3-F151F87082DA}"/>
              </a:ext>
            </a:extLst>
          </p:cNvPr>
          <p:cNvCxnSpPr>
            <a:cxnSpLocks/>
          </p:cNvCxnSpPr>
          <p:nvPr/>
        </p:nvCxnSpPr>
        <p:spPr>
          <a:xfrm rot="5400000" flipH="1" flipV="1">
            <a:off x="8240948" y="4255928"/>
            <a:ext cx="912257" cy="595588"/>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Businessperson on a computer">
            <a:extLst>
              <a:ext uri="{FF2B5EF4-FFF2-40B4-BE49-F238E27FC236}">
                <a16:creationId xmlns:a16="http://schemas.microsoft.com/office/drawing/2014/main" id="{16C840A1-5958-B096-0E59-C9C641FB2BF0}"/>
              </a:ext>
            </a:extLst>
          </p:cNvPr>
          <p:cNvPicPr>
            <a:picLocks noChangeAspect="1"/>
          </p:cNvPicPr>
          <p:nvPr/>
        </p:nvPicPr>
        <p:blipFill>
          <a:blip r:embed="rId12"/>
          <a:stretch>
            <a:fillRect/>
          </a:stretch>
        </p:blipFill>
        <p:spPr>
          <a:xfrm>
            <a:off x="6890994" y="349943"/>
            <a:ext cx="4402317" cy="21599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48431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Organic</Template>
  <TotalTime>989</TotalTime>
  <Words>1650</Words>
  <Application>Microsoft Office PowerPoint</Application>
  <PresentationFormat>Widescreen</PresentationFormat>
  <Paragraphs>267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Ink Free</vt:lpstr>
      <vt:lpstr>Times New Roman</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Sahana Dhandapani</dc:creator>
  <cp:lastModifiedBy>Sahana Dhandapani</cp:lastModifiedBy>
  <cp:revision>1</cp:revision>
  <dcterms:created xsi:type="dcterms:W3CDTF">2025-05-11T09:23:22Z</dcterms:created>
  <dcterms:modified xsi:type="dcterms:W3CDTF">2025-05-14T13:49:17Z</dcterms:modified>
</cp:coreProperties>
</file>